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18288000" cy="10287000"/>
  <p:notesSz cx="6858000" cy="9144000"/>
  <p:embeddedFontLst>
    <p:embeddedFont>
      <p:font typeface="Muller Bold" charset="1" panose="00000800000000000000"/>
      <p:regular r:id="rId14"/>
    </p:embeddedFont>
    <p:embeddedFont>
      <p:font typeface="Muller" charset="1" panose="0000050000000000000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Relationship Id="rId3" Target="../media/image3.png" Type="http://schemas.openxmlformats.org/officeDocument/2006/relationships/image"/><Relationship Id="rId4" Target="../media/image4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Relationship Id="rId3" Target="../media/image3.png" Type="http://schemas.openxmlformats.org/officeDocument/2006/relationships/image"/><Relationship Id="rId4" Target="../media/image4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Relationship Id="rId3" Target="../media/image3.png" Type="http://schemas.openxmlformats.org/officeDocument/2006/relationships/image"/><Relationship Id="rId4" Target="../media/image4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Relationship Id="rId3" Target="../media/image3.png" Type="http://schemas.openxmlformats.org/officeDocument/2006/relationships/image"/><Relationship Id="rId4" Target="../media/image4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2.jpeg" Type="http://schemas.openxmlformats.org/officeDocument/2006/relationships/image"/><Relationship Id="rId4" Target="../media/image4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01B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8240" y="0"/>
            <a:ext cx="18306240" cy="10287000"/>
          </a:xfrm>
          <a:custGeom>
            <a:avLst/>
            <a:gdLst/>
            <a:ahLst/>
            <a:cxnLst/>
            <a:rect r="r" b="b" t="t" l="l"/>
            <a:pathLst>
              <a:path h="10287000" w="18306240">
                <a:moveTo>
                  <a:pt x="0" y="0"/>
                </a:moveTo>
                <a:lnTo>
                  <a:pt x="18306240" y="0"/>
                </a:lnTo>
                <a:lnTo>
                  <a:pt x="1830624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88" t="-676" r="-288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01B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142373" y="3596993"/>
            <a:ext cx="13145627" cy="4813983"/>
            <a:chOff x="0" y="0"/>
            <a:chExt cx="3462223" cy="126788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462223" cy="1267880"/>
            </a:xfrm>
            <a:custGeom>
              <a:avLst/>
              <a:gdLst/>
              <a:ahLst/>
              <a:cxnLst/>
              <a:rect r="r" b="b" t="t" l="l"/>
              <a:pathLst>
                <a:path h="1267880" w="3462223">
                  <a:moveTo>
                    <a:pt x="0" y="0"/>
                  </a:moveTo>
                  <a:lnTo>
                    <a:pt x="3462223" y="0"/>
                  </a:lnTo>
                  <a:lnTo>
                    <a:pt x="3462223" y="1267880"/>
                  </a:lnTo>
                  <a:lnTo>
                    <a:pt x="0" y="1267880"/>
                  </a:lnTo>
                  <a:close/>
                </a:path>
              </a:pathLst>
            </a:custGeom>
            <a:solidFill>
              <a:srgbClr val="201B3A">
                <a:alpha val="80000"/>
              </a:srgbClr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3462223" cy="130598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028700" y="3264143"/>
            <a:ext cx="5146834" cy="5146834"/>
            <a:chOff x="0" y="0"/>
            <a:chExt cx="6862445" cy="6862445"/>
          </a:xfrm>
        </p:grpSpPr>
        <p:grpSp>
          <p:nvGrpSpPr>
            <p:cNvPr name="Group 6" id="6"/>
            <p:cNvGrpSpPr/>
            <p:nvPr/>
          </p:nvGrpSpPr>
          <p:grpSpPr>
            <a:xfrm rot="0">
              <a:off x="0" y="0"/>
              <a:ext cx="6862445" cy="6862445"/>
              <a:chOff x="0" y="0"/>
              <a:chExt cx="812800" cy="812800"/>
            </a:xfrm>
          </p:grpSpPr>
          <p:sp>
            <p:nvSpPr>
              <p:cNvPr name="Freeform 7" id="7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2700">
                <a:solidFill>
                  <a:srgbClr val="000000"/>
                </a:solidFill>
              </a:ln>
            </p:spPr>
          </p:sp>
        </p:grpSp>
        <p:grpSp>
          <p:nvGrpSpPr>
            <p:cNvPr name="Group 8" id="8"/>
            <p:cNvGrpSpPr/>
            <p:nvPr/>
          </p:nvGrpSpPr>
          <p:grpSpPr>
            <a:xfrm rot="0">
              <a:off x="0" y="0"/>
              <a:ext cx="6862445" cy="6862445"/>
              <a:chOff x="0" y="0"/>
              <a:chExt cx="812800" cy="812800"/>
            </a:xfrm>
          </p:grpSpPr>
          <p:sp>
            <p:nvSpPr>
              <p:cNvPr name="Freeform 9" id="9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blipFill>
                <a:blip r:embed="rId2"/>
                <a:stretch>
                  <a:fillRect l="-72494" t="0" r="-25046" b="-31611"/>
                </a:stretch>
              </a:blipFill>
              <a:ln w="95250" cap="sq">
                <a:solidFill>
                  <a:srgbClr val="FFFFFF"/>
                </a:solidFill>
                <a:prstDash val="solid"/>
                <a:miter/>
              </a:ln>
            </p:spPr>
          </p:sp>
        </p:grpSp>
      </p:grpSp>
      <p:sp>
        <p:nvSpPr>
          <p:cNvPr name="AutoShape 10" id="10"/>
          <p:cNvSpPr/>
          <p:nvPr/>
        </p:nvSpPr>
        <p:spPr>
          <a:xfrm>
            <a:off x="6881463" y="6553930"/>
            <a:ext cx="9040300" cy="0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11" id="11"/>
          <p:cNvSpPr/>
          <p:nvPr/>
        </p:nvSpPr>
        <p:spPr>
          <a:xfrm flipH="false" flipV="false" rot="0">
            <a:off x="0" y="0"/>
            <a:ext cx="18288000" cy="1919701"/>
          </a:xfrm>
          <a:custGeom>
            <a:avLst/>
            <a:gdLst/>
            <a:ahLst/>
            <a:cxnLst/>
            <a:rect r="r" b="b" t="t" l="l"/>
            <a:pathLst>
              <a:path h="1919701" w="18288000">
                <a:moveTo>
                  <a:pt x="0" y="0"/>
                </a:moveTo>
                <a:lnTo>
                  <a:pt x="18288000" y="0"/>
                </a:lnTo>
                <a:lnTo>
                  <a:pt x="18288000" y="1919701"/>
                </a:lnTo>
                <a:lnTo>
                  <a:pt x="0" y="191970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-20445" r="0" b="-34359"/>
            </a:stretch>
          </a:blipFill>
        </p:spPr>
      </p:sp>
      <p:grpSp>
        <p:nvGrpSpPr>
          <p:cNvPr name="Group 12" id="12"/>
          <p:cNvGrpSpPr/>
          <p:nvPr/>
        </p:nvGrpSpPr>
        <p:grpSpPr>
          <a:xfrm rot="0">
            <a:off x="12584732" y="669022"/>
            <a:ext cx="4674568" cy="725523"/>
            <a:chOff x="0" y="0"/>
            <a:chExt cx="1231162" cy="191084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231162" cy="191084"/>
            </a:xfrm>
            <a:custGeom>
              <a:avLst/>
              <a:gdLst/>
              <a:ahLst/>
              <a:cxnLst/>
              <a:rect r="r" b="b" t="t" l="l"/>
              <a:pathLst>
                <a:path h="191084" w="1231162">
                  <a:moveTo>
                    <a:pt x="0" y="0"/>
                  </a:moveTo>
                  <a:lnTo>
                    <a:pt x="1231162" y="0"/>
                  </a:lnTo>
                  <a:lnTo>
                    <a:pt x="1231162" y="191084"/>
                  </a:lnTo>
                  <a:lnTo>
                    <a:pt x="0" y="191084"/>
                  </a:lnTo>
                  <a:close/>
                </a:path>
              </a:pathLst>
            </a:custGeom>
            <a:solidFill>
              <a:srgbClr val="262960">
                <a:alpha val="84706"/>
              </a:srgbClr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28575"/>
              <a:ext cx="1231162" cy="2196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68"/>
                </a:lnSpc>
              </a:pP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795389" y="0"/>
            <a:ext cx="2074864" cy="1919701"/>
            <a:chOff x="0" y="0"/>
            <a:chExt cx="546466" cy="505600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546466" cy="505600"/>
            </a:xfrm>
            <a:custGeom>
              <a:avLst/>
              <a:gdLst/>
              <a:ahLst/>
              <a:cxnLst/>
              <a:rect r="r" b="b" t="t" l="l"/>
              <a:pathLst>
                <a:path h="505600" w="546466">
                  <a:moveTo>
                    <a:pt x="0" y="0"/>
                  </a:moveTo>
                  <a:lnTo>
                    <a:pt x="546466" y="0"/>
                  </a:lnTo>
                  <a:lnTo>
                    <a:pt x="546466" y="505600"/>
                  </a:lnTo>
                  <a:lnTo>
                    <a:pt x="0" y="505600"/>
                  </a:lnTo>
                  <a:close/>
                </a:path>
              </a:pathLst>
            </a:custGeom>
            <a:solidFill>
              <a:srgbClr val="262960">
                <a:alpha val="84706"/>
              </a:srgbClr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-28575"/>
              <a:ext cx="546466" cy="5341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68"/>
                </a:lnSpc>
              </a:pPr>
            </a:p>
          </p:txBody>
        </p:sp>
      </p:grpSp>
      <p:sp>
        <p:nvSpPr>
          <p:cNvPr name="Freeform 18" id="18"/>
          <p:cNvSpPr/>
          <p:nvPr/>
        </p:nvSpPr>
        <p:spPr>
          <a:xfrm flipH="false" flipV="false" rot="0">
            <a:off x="1028700" y="169724"/>
            <a:ext cx="1580253" cy="1580253"/>
          </a:xfrm>
          <a:custGeom>
            <a:avLst/>
            <a:gdLst/>
            <a:ahLst/>
            <a:cxnLst/>
            <a:rect r="r" b="b" t="t" l="l"/>
            <a:pathLst>
              <a:path h="1580253" w="1580253">
                <a:moveTo>
                  <a:pt x="0" y="0"/>
                </a:moveTo>
                <a:lnTo>
                  <a:pt x="1580253" y="0"/>
                </a:lnTo>
                <a:lnTo>
                  <a:pt x="1580253" y="1580253"/>
                </a:lnTo>
                <a:lnTo>
                  <a:pt x="0" y="158025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19" id="19"/>
          <p:cNvSpPr txBox="true"/>
          <p:nvPr/>
        </p:nvSpPr>
        <p:spPr>
          <a:xfrm rot="0">
            <a:off x="9144000" y="809724"/>
            <a:ext cx="7889576" cy="4155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47"/>
              </a:lnSpc>
            </a:pPr>
            <a:r>
              <a:rPr lang="en-US" sz="2599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ripe91.ripe.net  |   #RIPE91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6881463" y="6902288"/>
            <a:ext cx="9040300" cy="5863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28"/>
              </a:lnSpc>
            </a:pPr>
            <a:r>
              <a:rPr lang="en-US" sz="3600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This is the topic title This is the topic title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6881463" y="3454118"/>
            <a:ext cx="10377837" cy="11099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040"/>
              </a:lnSpc>
            </a:pPr>
            <a:r>
              <a:rPr lang="en-US" sz="6400" b="true">
                <a:solidFill>
                  <a:srgbClr val="D52A27"/>
                </a:solidFill>
                <a:latin typeface="Muller Bold"/>
                <a:ea typeface="Muller Bold"/>
                <a:cs typeface="Muller Bold"/>
                <a:sym typeface="Muller Bold"/>
              </a:rPr>
              <a:t>I’m speaking at </a:t>
            </a:r>
            <a:r>
              <a:rPr lang="en-US" sz="6400" b="true">
                <a:solidFill>
                  <a:srgbClr val="FEFEFF"/>
                </a:solidFill>
                <a:latin typeface="Muller Bold"/>
                <a:ea typeface="Muller Bold"/>
                <a:cs typeface="Muller Bold"/>
                <a:sym typeface="Muller Bold"/>
              </a:rPr>
              <a:t>RIPE 91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6881463" y="4611723"/>
            <a:ext cx="11406537" cy="10360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271"/>
              </a:lnSpc>
            </a:pPr>
            <a:r>
              <a:rPr lang="en-US" sz="6399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Name Surname 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6881463" y="5609689"/>
            <a:ext cx="11406537" cy="5863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28"/>
              </a:lnSpc>
            </a:pPr>
            <a:r>
              <a:rPr lang="en-US" sz="3600">
                <a:solidFill>
                  <a:srgbClr val="FFFFFF"/>
                </a:solidFill>
                <a:latin typeface="Muller"/>
                <a:ea typeface="Muller"/>
                <a:cs typeface="Muller"/>
                <a:sym typeface="Muller"/>
              </a:rPr>
              <a:t>Organisation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01B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6431265"/>
            <a:ext cx="18288000" cy="2384189"/>
            <a:chOff x="0" y="0"/>
            <a:chExt cx="4816593" cy="62793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627935"/>
            </a:xfrm>
            <a:custGeom>
              <a:avLst/>
              <a:gdLst/>
              <a:ahLst/>
              <a:cxnLst/>
              <a:rect r="r" b="b" t="t" l="l"/>
              <a:pathLst>
                <a:path h="627935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627935"/>
                  </a:lnTo>
                  <a:lnTo>
                    <a:pt x="0" y="627935"/>
                  </a:lnTo>
                  <a:close/>
                </a:path>
              </a:pathLst>
            </a:custGeom>
            <a:solidFill>
              <a:srgbClr val="201B3A">
                <a:alpha val="80000"/>
              </a:srgbClr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4816593" cy="66603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368362" y="3250928"/>
            <a:ext cx="3514256" cy="3514256"/>
            <a:chOff x="0" y="0"/>
            <a:chExt cx="4685675" cy="4685675"/>
          </a:xfrm>
        </p:grpSpPr>
        <p:grpSp>
          <p:nvGrpSpPr>
            <p:cNvPr name="Group 6" id="6"/>
            <p:cNvGrpSpPr/>
            <p:nvPr/>
          </p:nvGrpSpPr>
          <p:grpSpPr>
            <a:xfrm rot="0">
              <a:off x="0" y="0"/>
              <a:ext cx="4685675" cy="4685675"/>
              <a:chOff x="0" y="0"/>
              <a:chExt cx="812800" cy="812800"/>
            </a:xfrm>
          </p:grpSpPr>
          <p:sp>
            <p:nvSpPr>
              <p:cNvPr name="Freeform 7" id="7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2700">
                <a:solidFill>
                  <a:srgbClr val="000000"/>
                </a:solidFill>
              </a:ln>
            </p:spPr>
          </p:sp>
        </p:grpSp>
        <p:grpSp>
          <p:nvGrpSpPr>
            <p:cNvPr name="Group 8" id="8"/>
            <p:cNvGrpSpPr/>
            <p:nvPr/>
          </p:nvGrpSpPr>
          <p:grpSpPr>
            <a:xfrm rot="0">
              <a:off x="0" y="0"/>
              <a:ext cx="4685675" cy="4685675"/>
              <a:chOff x="0" y="0"/>
              <a:chExt cx="812800" cy="812800"/>
            </a:xfrm>
          </p:grpSpPr>
          <p:sp>
            <p:nvSpPr>
              <p:cNvPr name="Freeform 9" id="9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blipFill>
                <a:blip r:embed="rId2"/>
                <a:stretch>
                  <a:fillRect l="-72494" t="0" r="-25046" b="-31611"/>
                </a:stretch>
              </a:blipFill>
              <a:ln w="95250" cap="sq">
                <a:solidFill>
                  <a:srgbClr val="FFFFFF"/>
                </a:solidFill>
                <a:prstDash val="solid"/>
                <a:miter/>
              </a:ln>
            </p:spPr>
          </p:sp>
        </p:grpSp>
      </p:grpSp>
      <p:grpSp>
        <p:nvGrpSpPr>
          <p:cNvPr name="Group 10" id="10"/>
          <p:cNvGrpSpPr/>
          <p:nvPr/>
        </p:nvGrpSpPr>
        <p:grpSpPr>
          <a:xfrm rot="0">
            <a:off x="5492219" y="3250928"/>
            <a:ext cx="3514256" cy="3514256"/>
            <a:chOff x="0" y="0"/>
            <a:chExt cx="4685675" cy="4685675"/>
          </a:xfrm>
        </p:grpSpPr>
        <p:grpSp>
          <p:nvGrpSpPr>
            <p:cNvPr name="Group 11" id="11"/>
            <p:cNvGrpSpPr/>
            <p:nvPr/>
          </p:nvGrpSpPr>
          <p:grpSpPr>
            <a:xfrm rot="0">
              <a:off x="0" y="0"/>
              <a:ext cx="4685675" cy="4685675"/>
              <a:chOff x="0" y="0"/>
              <a:chExt cx="812800" cy="812800"/>
            </a:xfrm>
          </p:grpSpPr>
          <p:sp>
            <p:nvSpPr>
              <p:cNvPr name="Freeform 12" id="12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2700">
                <a:solidFill>
                  <a:srgbClr val="000000"/>
                </a:solidFill>
              </a:ln>
            </p:spPr>
          </p:sp>
        </p:grpSp>
        <p:grpSp>
          <p:nvGrpSpPr>
            <p:cNvPr name="Group 13" id="13"/>
            <p:cNvGrpSpPr/>
            <p:nvPr/>
          </p:nvGrpSpPr>
          <p:grpSpPr>
            <a:xfrm rot="0">
              <a:off x="0" y="0"/>
              <a:ext cx="4685675" cy="4685675"/>
              <a:chOff x="0" y="0"/>
              <a:chExt cx="812800" cy="812800"/>
            </a:xfrm>
          </p:grpSpPr>
          <p:sp>
            <p:nvSpPr>
              <p:cNvPr name="Freeform 14" id="14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blipFill>
                <a:blip r:embed="rId2"/>
                <a:stretch>
                  <a:fillRect l="-72494" t="0" r="-25046" b="-31611"/>
                </a:stretch>
              </a:blipFill>
              <a:ln w="95250" cap="sq">
                <a:solidFill>
                  <a:srgbClr val="FFFFFF"/>
                </a:solidFill>
                <a:prstDash val="solid"/>
                <a:miter/>
              </a:ln>
            </p:spPr>
          </p:sp>
        </p:grpSp>
      </p:grpSp>
      <p:grpSp>
        <p:nvGrpSpPr>
          <p:cNvPr name="Group 15" id="15"/>
          <p:cNvGrpSpPr/>
          <p:nvPr/>
        </p:nvGrpSpPr>
        <p:grpSpPr>
          <a:xfrm rot="0">
            <a:off x="9618631" y="3250928"/>
            <a:ext cx="3514256" cy="3514256"/>
            <a:chOff x="0" y="0"/>
            <a:chExt cx="4685675" cy="4685675"/>
          </a:xfrm>
        </p:grpSpPr>
        <p:grpSp>
          <p:nvGrpSpPr>
            <p:cNvPr name="Group 16" id="16"/>
            <p:cNvGrpSpPr/>
            <p:nvPr/>
          </p:nvGrpSpPr>
          <p:grpSpPr>
            <a:xfrm rot="0">
              <a:off x="0" y="0"/>
              <a:ext cx="4685675" cy="4685675"/>
              <a:chOff x="0" y="0"/>
              <a:chExt cx="812800" cy="812800"/>
            </a:xfrm>
          </p:grpSpPr>
          <p:sp>
            <p:nvSpPr>
              <p:cNvPr name="Freeform 17" id="17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2700">
                <a:solidFill>
                  <a:srgbClr val="000000"/>
                </a:solidFill>
              </a:ln>
            </p:spPr>
          </p:sp>
        </p:grpSp>
        <p:grpSp>
          <p:nvGrpSpPr>
            <p:cNvPr name="Group 18" id="18"/>
            <p:cNvGrpSpPr/>
            <p:nvPr/>
          </p:nvGrpSpPr>
          <p:grpSpPr>
            <a:xfrm rot="0">
              <a:off x="0" y="0"/>
              <a:ext cx="4685675" cy="4685675"/>
              <a:chOff x="0" y="0"/>
              <a:chExt cx="812800" cy="812800"/>
            </a:xfrm>
          </p:grpSpPr>
          <p:sp>
            <p:nvSpPr>
              <p:cNvPr name="Freeform 19" id="19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blipFill>
                <a:blip r:embed="rId2"/>
                <a:stretch>
                  <a:fillRect l="-72494" t="0" r="-25046" b="-31611"/>
                </a:stretch>
              </a:blipFill>
              <a:ln w="95250" cap="sq">
                <a:solidFill>
                  <a:srgbClr val="FFFFFF"/>
                </a:solidFill>
                <a:prstDash val="solid"/>
                <a:miter/>
              </a:ln>
            </p:spPr>
          </p:sp>
        </p:grpSp>
      </p:grpSp>
      <p:grpSp>
        <p:nvGrpSpPr>
          <p:cNvPr name="Group 20" id="20"/>
          <p:cNvGrpSpPr/>
          <p:nvPr/>
        </p:nvGrpSpPr>
        <p:grpSpPr>
          <a:xfrm rot="0">
            <a:off x="13745044" y="3250928"/>
            <a:ext cx="3514256" cy="3514256"/>
            <a:chOff x="0" y="0"/>
            <a:chExt cx="4685675" cy="4685675"/>
          </a:xfrm>
        </p:grpSpPr>
        <p:grpSp>
          <p:nvGrpSpPr>
            <p:cNvPr name="Group 21" id="21"/>
            <p:cNvGrpSpPr/>
            <p:nvPr/>
          </p:nvGrpSpPr>
          <p:grpSpPr>
            <a:xfrm rot="0">
              <a:off x="0" y="0"/>
              <a:ext cx="4685675" cy="4685675"/>
              <a:chOff x="0" y="0"/>
              <a:chExt cx="812800" cy="812800"/>
            </a:xfrm>
          </p:grpSpPr>
          <p:sp>
            <p:nvSpPr>
              <p:cNvPr name="Freeform 22" id="22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2700">
                <a:solidFill>
                  <a:srgbClr val="000000"/>
                </a:solidFill>
              </a:ln>
            </p:spPr>
          </p:sp>
        </p:grpSp>
        <p:grpSp>
          <p:nvGrpSpPr>
            <p:cNvPr name="Group 23" id="23"/>
            <p:cNvGrpSpPr/>
            <p:nvPr/>
          </p:nvGrpSpPr>
          <p:grpSpPr>
            <a:xfrm rot="0">
              <a:off x="0" y="0"/>
              <a:ext cx="4685675" cy="4685675"/>
              <a:chOff x="0" y="0"/>
              <a:chExt cx="812800" cy="812800"/>
            </a:xfrm>
          </p:grpSpPr>
          <p:sp>
            <p:nvSpPr>
              <p:cNvPr name="Freeform 24" id="24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blipFill>
                <a:blip r:embed="rId2"/>
                <a:stretch>
                  <a:fillRect l="-72494" t="0" r="-25046" b="-31611"/>
                </a:stretch>
              </a:blipFill>
              <a:ln w="95250" cap="sq">
                <a:solidFill>
                  <a:srgbClr val="FFFFFF"/>
                </a:solidFill>
                <a:prstDash val="solid"/>
                <a:miter/>
              </a:ln>
            </p:spPr>
          </p:sp>
        </p:grpSp>
      </p:grpSp>
      <p:sp>
        <p:nvSpPr>
          <p:cNvPr name="TextBox 25" id="25"/>
          <p:cNvSpPr txBox="true"/>
          <p:nvPr/>
        </p:nvSpPr>
        <p:spPr>
          <a:xfrm rot="0">
            <a:off x="1368362" y="7001744"/>
            <a:ext cx="3514256" cy="10872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24"/>
              </a:lnSpc>
            </a:pPr>
            <a:r>
              <a:rPr lang="en-US" sz="3800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Name</a:t>
            </a:r>
          </a:p>
          <a:p>
            <a:pPr algn="ctr">
              <a:lnSpc>
                <a:spcPts val="3724"/>
              </a:lnSpc>
            </a:pPr>
            <a:r>
              <a:rPr lang="en-US" sz="3800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Surname </a:t>
            </a:r>
          </a:p>
        </p:txBody>
      </p:sp>
      <p:sp>
        <p:nvSpPr>
          <p:cNvPr name="Freeform 26" id="26"/>
          <p:cNvSpPr/>
          <p:nvPr/>
        </p:nvSpPr>
        <p:spPr>
          <a:xfrm flipH="false" flipV="false" rot="0">
            <a:off x="0" y="0"/>
            <a:ext cx="18288000" cy="1919701"/>
          </a:xfrm>
          <a:custGeom>
            <a:avLst/>
            <a:gdLst/>
            <a:ahLst/>
            <a:cxnLst/>
            <a:rect r="r" b="b" t="t" l="l"/>
            <a:pathLst>
              <a:path h="1919701" w="18288000">
                <a:moveTo>
                  <a:pt x="0" y="0"/>
                </a:moveTo>
                <a:lnTo>
                  <a:pt x="18288000" y="0"/>
                </a:lnTo>
                <a:lnTo>
                  <a:pt x="18288000" y="1919701"/>
                </a:lnTo>
                <a:lnTo>
                  <a:pt x="0" y="191970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-20445" r="0" b="-34359"/>
            </a:stretch>
          </a:blipFill>
        </p:spPr>
      </p:sp>
      <p:grpSp>
        <p:nvGrpSpPr>
          <p:cNvPr name="Group 27" id="27"/>
          <p:cNvGrpSpPr/>
          <p:nvPr/>
        </p:nvGrpSpPr>
        <p:grpSpPr>
          <a:xfrm rot="0">
            <a:off x="795389" y="0"/>
            <a:ext cx="6593246" cy="1919701"/>
            <a:chOff x="0" y="0"/>
            <a:chExt cx="1736493" cy="505600"/>
          </a:xfrm>
        </p:grpSpPr>
        <p:sp>
          <p:nvSpPr>
            <p:cNvPr name="Freeform 28" id="28"/>
            <p:cNvSpPr/>
            <p:nvPr/>
          </p:nvSpPr>
          <p:spPr>
            <a:xfrm flipH="false" flipV="false" rot="0">
              <a:off x="0" y="0"/>
              <a:ext cx="1736493" cy="505600"/>
            </a:xfrm>
            <a:custGeom>
              <a:avLst/>
              <a:gdLst/>
              <a:ahLst/>
              <a:cxnLst/>
              <a:rect r="r" b="b" t="t" l="l"/>
              <a:pathLst>
                <a:path h="505600" w="1736493">
                  <a:moveTo>
                    <a:pt x="0" y="0"/>
                  </a:moveTo>
                  <a:lnTo>
                    <a:pt x="1736493" y="0"/>
                  </a:lnTo>
                  <a:lnTo>
                    <a:pt x="1736493" y="505600"/>
                  </a:lnTo>
                  <a:lnTo>
                    <a:pt x="0" y="505600"/>
                  </a:lnTo>
                  <a:close/>
                </a:path>
              </a:pathLst>
            </a:custGeom>
            <a:solidFill>
              <a:srgbClr val="262960">
                <a:alpha val="84706"/>
              </a:srgbClr>
            </a:solidFill>
          </p:spPr>
        </p:sp>
        <p:sp>
          <p:nvSpPr>
            <p:cNvPr name="TextBox 29" id="29"/>
            <p:cNvSpPr txBox="true"/>
            <p:nvPr/>
          </p:nvSpPr>
          <p:spPr>
            <a:xfrm>
              <a:off x="0" y="-28575"/>
              <a:ext cx="1736493" cy="5341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68"/>
                </a:lnSpc>
              </a:pPr>
            </a:p>
          </p:txBody>
        </p:sp>
      </p:grpSp>
      <p:sp>
        <p:nvSpPr>
          <p:cNvPr name="TextBox 30" id="30"/>
          <p:cNvSpPr txBox="true"/>
          <p:nvPr/>
        </p:nvSpPr>
        <p:spPr>
          <a:xfrm rot="0">
            <a:off x="3226967" y="507451"/>
            <a:ext cx="3514256" cy="8870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389"/>
              </a:lnSpc>
            </a:pPr>
            <a:r>
              <a:rPr lang="en-US" sz="5499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Speakers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5494775" y="7001744"/>
            <a:ext cx="3514256" cy="10872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24"/>
              </a:lnSpc>
            </a:pPr>
            <a:r>
              <a:rPr lang="en-US" sz="3800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Name</a:t>
            </a:r>
          </a:p>
          <a:p>
            <a:pPr algn="ctr">
              <a:lnSpc>
                <a:spcPts val="3724"/>
              </a:lnSpc>
            </a:pPr>
            <a:r>
              <a:rPr lang="en-US" sz="3800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Surname 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9618631" y="7001744"/>
            <a:ext cx="3514256" cy="10872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24"/>
              </a:lnSpc>
            </a:pPr>
            <a:r>
              <a:rPr lang="en-US" sz="3800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Name</a:t>
            </a:r>
          </a:p>
          <a:p>
            <a:pPr algn="ctr">
              <a:lnSpc>
                <a:spcPts val="3724"/>
              </a:lnSpc>
            </a:pPr>
            <a:r>
              <a:rPr lang="en-US" sz="3800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Surname 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3745044" y="7001744"/>
            <a:ext cx="3514256" cy="10872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24"/>
              </a:lnSpc>
            </a:pPr>
            <a:r>
              <a:rPr lang="en-US" sz="3800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Name</a:t>
            </a:r>
          </a:p>
          <a:p>
            <a:pPr algn="ctr">
              <a:lnSpc>
                <a:spcPts val="3724"/>
              </a:lnSpc>
            </a:pPr>
            <a:r>
              <a:rPr lang="en-US" sz="3800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Surname 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1368362" y="8123863"/>
            <a:ext cx="3514256" cy="3909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52"/>
              </a:lnSpc>
            </a:pPr>
            <a:r>
              <a:rPr lang="en-US" sz="2400">
                <a:solidFill>
                  <a:srgbClr val="FFFFFF"/>
                </a:solidFill>
                <a:latin typeface="Muller"/>
                <a:ea typeface="Muller"/>
                <a:cs typeface="Muller"/>
                <a:sym typeface="Muller"/>
              </a:rPr>
              <a:t>Organisation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5492219" y="8123863"/>
            <a:ext cx="3514256" cy="3909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52"/>
              </a:lnSpc>
            </a:pPr>
            <a:r>
              <a:rPr lang="en-US" sz="2400">
                <a:solidFill>
                  <a:srgbClr val="FFFFFF"/>
                </a:solidFill>
                <a:latin typeface="Muller"/>
                <a:ea typeface="Muller"/>
                <a:cs typeface="Muller"/>
                <a:sym typeface="Muller"/>
              </a:rPr>
              <a:t>Organisation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9618631" y="8123863"/>
            <a:ext cx="3514256" cy="3909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52"/>
              </a:lnSpc>
            </a:pPr>
            <a:r>
              <a:rPr lang="en-US" sz="2400">
                <a:solidFill>
                  <a:srgbClr val="FFFFFF"/>
                </a:solidFill>
                <a:latin typeface="Muller"/>
                <a:ea typeface="Muller"/>
                <a:cs typeface="Muller"/>
                <a:sym typeface="Muller"/>
              </a:rPr>
              <a:t>Organisation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13745044" y="8123863"/>
            <a:ext cx="3514256" cy="3909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52"/>
              </a:lnSpc>
            </a:pPr>
            <a:r>
              <a:rPr lang="en-US" sz="2400">
                <a:solidFill>
                  <a:srgbClr val="FFFFFF"/>
                </a:solidFill>
                <a:latin typeface="Muller"/>
                <a:ea typeface="Muller"/>
                <a:cs typeface="Muller"/>
                <a:sym typeface="Muller"/>
              </a:rPr>
              <a:t>Organisation</a:t>
            </a:r>
          </a:p>
        </p:txBody>
      </p:sp>
      <p:grpSp>
        <p:nvGrpSpPr>
          <p:cNvPr name="Group 38" id="38"/>
          <p:cNvGrpSpPr/>
          <p:nvPr/>
        </p:nvGrpSpPr>
        <p:grpSpPr>
          <a:xfrm rot="0">
            <a:off x="12584732" y="669022"/>
            <a:ext cx="4674568" cy="725523"/>
            <a:chOff x="0" y="0"/>
            <a:chExt cx="1231162" cy="191084"/>
          </a:xfrm>
        </p:grpSpPr>
        <p:sp>
          <p:nvSpPr>
            <p:cNvPr name="Freeform 39" id="39"/>
            <p:cNvSpPr/>
            <p:nvPr/>
          </p:nvSpPr>
          <p:spPr>
            <a:xfrm flipH="false" flipV="false" rot="0">
              <a:off x="0" y="0"/>
              <a:ext cx="1231162" cy="191084"/>
            </a:xfrm>
            <a:custGeom>
              <a:avLst/>
              <a:gdLst/>
              <a:ahLst/>
              <a:cxnLst/>
              <a:rect r="r" b="b" t="t" l="l"/>
              <a:pathLst>
                <a:path h="191084" w="1231162">
                  <a:moveTo>
                    <a:pt x="0" y="0"/>
                  </a:moveTo>
                  <a:lnTo>
                    <a:pt x="1231162" y="0"/>
                  </a:lnTo>
                  <a:lnTo>
                    <a:pt x="1231162" y="191084"/>
                  </a:lnTo>
                  <a:lnTo>
                    <a:pt x="0" y="191084"/>
                  </a:lnTo>
                  <a:close/>
                </a:path>
              </a:pathLst>
            </a:custGeom>
            <a:solidFill>
              <a:srgbClr val="262960">
                <a:alpha val="84706"/>
              </a:srgbClr>
            </a:solidFill>
          </p:spPr>
        </p:sp>
        <p:sp>
          <p:nvSpPr>
            <p:cNvPr name="TextBox 40" id="40"/>
            <p:cNvSpPr txBox="true"/>
            <p:nvPr/>
          </p:nvSpPr>
          <p:spPr>
            <a:xfrm>
              <a:off x="0" y="-28575"/>
              <a:ext cx="1231162" cy="2196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68"/>
                </a:lnSpc>
              </a:pPr>
            </a:p>
          </p:txBody>
        </p:sp>
      </p:grpSp>
      <p:sp>
        <p:nvSpPr>
          <p:cNvPr name="Freeform 41" id="41"/>
          <p:cNvSpPr/>
          <p:nvPr/>
        </p:nvSpPr>
        <p:spPr>
          <a:xfrm flipH="false" flipV="false" rot="0">
            <a:off x="1028700" y="169724"/>
            <a:ext cx="1580253" cy="1580253"/>
          </a:xfrm>
          <a:custGeom>
            <a:avLst/>
            <a:gdLst/>
            <a:ahLst/>
            <a:cxnLst/>
            <a:rect r="r" b="b" t="t" l="l"/>
            <a:pathLst>
              <a:path h="1580253" w="1580253">
                <a:moveTo>
                  <a:pt x="0" y="0"/>
                </a:moveTo>
                <a:lnTo>
                  <a:pt x="1580253" y="0"/>
                </a:lnTo>
                <a:lnTo>
                  <a:pt x="1580253" y="1580253"/>
                </a:lnTo>
                <a:lnTo>
                  <a:pt x="0" y="158025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42" id="42"/>
          <p:cNvSpPr txBox="true"/>
          <p:nvPr/>
        </p:nvSpPr>
        <p:spPr>
          <a:xfrm rot="0">
            <a:off x="9144000" y="809724"/>
            <a:ext cx="7889576" cy="4155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47"/>
              </a:lnSpc>
            </a:pPr>
            <a:r>
              <a:rPr lang="en-US" sz="2599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ripe91.ripe.net  |   #RIPE91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01B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6431265"/>
            <a:ext cx="18288000" cy="3398635"/>
            <a:chOff x="0" y="0"/>
            <a:chExt cx="4816593" cy="89511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895114"/>
            </a:xfrm>
            <a:custGeom>
              <a:avLst/>
              <a:gdLst/>
              <a:ahLst/>
              <a:cxnLst/>
              <a:rect r="r" b="b" t="t" l="l"/>
              <a:pathLst>
                <a:path h="895114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895114"/>
                  </a:lnTo>
                  <a:lnTo>
                    <a:pt x="0" y="895114"/>
                  </a:lnTo>
                  <a:close/>
                </a:path>
              </a:pathLst>
            </a:custGeom>
            <a:solidFill>
              <a:srgbClr val="201B3A">
                <a:alpha val="80000"/>
              </a:srgbClr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4816593" cy="93321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183075" y="3263560"/>
            <a:ext cx="2845995" cy="2845995"/>
            <a:chOff x="0" y="0"/>
            <a:chExt cx="812800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name="Group 7" id="7"/>
          <p:cNvGrpSpPr/>
          <p:nvPr/>
        </p:nvGrpSpPr>
        <p:grpSpPr>
          <a:xfrm rot="0">
            <a:off x="4522751" y="3263560"/>
            <a:ext cx="2845995" cy="2845995"/>
            <a:chOff x="0" y="0"/>
            <a:chExt cx="812800" cy="81280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name="Group 9" id="9"/>
          <p:cNvGrpSpPr/>
          <p:nvPr/>
        </p:nvGrpSpPr>
        <p:grpSpPr>
          <a:xfrm rot="0">
            <a:off x="14547559" y="3263560"/>
            <a:ext cx="2845995" cy="2845995"/>
            <a:chOff x="0" y="0"/>
            <a:chExt cx="812800" cy="81280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name="Group 11" id="11"/>
          <p:cNvGrpSpPr/>
          <p:nvPr/>
        </p:nvGrpSpPr>
        <p:grpSpPr>
          <a:xfrm rot="0">
            <a:off x="11206242" y="3263560"/>
            <a:ext cx="2845995" cy="2845995"/>
            <a:chOff x="0" y="0"/>
            <a:chExt cx="812800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name="Group 13" id="13"/>
          <p:cNvGrpSpPr/>
          <p:nvPr/>
        </p:nvGrpSpPr>
        <p:grpSpPr>
          <a:xfrm rot="0">
            <a:off x="7866138" y="3231586"/>
            <a:ext cx="2845995" cy="2845995"/>
            <a:chOff x="0" y="0"/>
            <a:chExt cx="812800" cy="812800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sp>
        <p:nvSpPr>
          <p:cNvPr name="TextBox 15" id="15"/>
          <p:cNvSpPr txBox="true"/>
          <p:nvPr/>
        </p:nvSpPr>
        <p:spPr>
          <a:xfrm rot="0">
            <a:off x="1183075" y="6301600"/>
            <a:ext cx="2845995" cy="8800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15"/>
              </a:lnSpc>
            </a:pPr>
            <a:r>
              <a:rPr lang="en-US" sz="3077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Name</a:t>
            </a:r>
          </a:p>
          <a:p>
            <a:pPr algn="ctr">
              <a:lnSpc>
                <a:spcPts val="3015"/>
              </a:lnSpc>
            </a:pPr>
            <a:r>
              <a:rPr lang="en-US" sz="3077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Surname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4524821" y="6301600"/>
            <a:ext cx="2845995" cy="8800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15"/>
              </a:lnSpc>
            </a:pPr>
            <a:r>
              <a:rPr lang="en-US" sz="3077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Name</a:t>
            </a:r>
          </a:p>
          <a:p>
            <a:pPr algn="ctr">
              <a:lnSpc>
                <a:spcPts val="3015"/>
              </a:lnSpc>
            </a:pPr>
            <a:r>
              <a:rPr lang="en-US" sz="3077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Surname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4547559" y="6301600"/>
            <a:ext cx="2845995" cy="8800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15"/>
              </a:lnSpc>
            </a:pPr>
            <a:r>
              <a:rPr lang="en-US" sz="3077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Name </a:t>
            </a:r>
          </a:p>
          <a:p>
            <a:pPr algn="ctr">
              <a:lnSpc>
                <a:spcPts val="3015"/>
              </a:lnSpc>
            </a:pPr>
            <a:r>
              <a:rPr lang="en-US" sz="3077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Surname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1206242" y="6301600"/>
            <a:ext cx="2845995" cy="8800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15"/>
              </a:lnSpc>
            </a:pPr>
            <a:r>
              <a:rPr lang="en-US" sz="3077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Name</a:t>
            </a:r>
          </a:p>
          <a:p>
            <a:pPr algn="ctr">
              <a:lnSpc>
                <a:spcPts val="3015"/>
              </a:lnSpc>
            </a:pPr>
            <a:r>
              <a:rPr lang="en-US" sz="3077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Surname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183075" y="7204437"/>
            <a:ext cx="2845995" cy="3220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04"/>
              </a:lnSpc>
            </a:pPr>
            <a:r>
              <a:rPr lang="en-US" sz="1943">
                <a:solidFill>
                  <a:srgbClr val="FFFFFF"/>
                </a:solidFill>
                <a:latin typeface="Muller"/>
                <a:ea typeface="Muller"/>
                <a:cs typeface="Muller"/>
                <a:sym typeface="Muller"/>
              </a:rPr>
              <a:t>Organisation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4522751" y="7204437"/>
            <a:ext cx="2845995" cy="3220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04"/>
              </a:lnSpc>
            </a:pPr>
            <a:r>
              <a:rPr lang="en-US" sz="1943">
                <a:solidFill>
                  <a:srgbClr val="FFFFFF"/>
                </a:solidFill>
                <a:latin typeface="Muller"/>
                <a:ea typeface="Muller"/>
                <a:cs typeface="Muller"/>
                <a:sym typeface="Muller"/>
              </a:rPr>
              <a:t>Organisation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4547559" y="7204437"/>
            <a:ext cx="2845995" cy="3220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04"/>
              </a:lnSpc>
            </a:pPr>
            <a:r>
              <a:rPr lang="en-US" sz="1943">
                <a:solidFill>
                  <a:srgbClr val="FFFFFF"/>
                </a:solidFill>
                <a:latin typeface="Muller"/>
                <a:ea typeface="Muller"/>
                <a:cs typeface="Muller"/>
                <a:sym typeface="Muller"/>
              </a:rPr>
              <a:t>Organisation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1206242" y="7204437"/>
            <a:ext cx="2845995" cy="3220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04"/>
              </a:lnSpc>
            </a:pPr>
            <a:r>
              <a:rPr lang="en-US" sz="1943">
                <a:solidFill>
                  <a:srgbClr val="FFFFFF"/>
                </a:solidFill>
                <a:latin typeface="Muller"/>
                <a:ea typeface="Muller"/>
                <a:cs typeface="Muller"/>
                <a:sym typeface="Muller"/>
              </a:rPr>
              <a:t>Organisation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422526" y="8406400"/>
            <a:ext cx="10352579" cy="5472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276"/>
              </a:lnSpc>
            </a:pPr>
            <a:r>
              <a:rPr lang="en-US" sz="3343" b="true">
                <a:solidFill>
                  <a:srgbClr val="D52A27"/>
                </a:solidFill>
                <a:latin typeface="Muller Bold"/>
                <a:ea typeface="Muller Bold"/>
                <a:cs typeface="Muller Bold"/>
                <a:sym typeface="Muller Bold"/>
              </a:rPr>
              <a:t>XXXX Working Group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7866138" y="6269626"/>
            <a:ext cx="2845995" cy="8800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15"/>
              </a:lnSpc>
            </a:pPr>
            <a:r>
              <a:rPr lang="en-US" sz="3077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Name</a:t>
            </a:r>
          </a:p>
          <a:p>
            <a:pPr algn="ctr">
              <a:lnSpc>
                <a:spcPts val="3015"/>
              </a:lnSpc>
            </a:pPr>
            <a:r>
              <a:rPr lang="en-US" sz="3077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Surname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7866138" y="7172463"/>
            <a:ext cx="2845995" cy="3220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04"/>
              </a:lnSpc>
            </a:pPr>
            <a:r>
              <a:rPr lang="en-US" sz="1943">
                <a:solidFill>
                  <a:srgbClr val="FFFFFF"/>
                </a:solidFill>
                <a:latin typeface="Muller"/>
                <a:ea typeface="Muller"/>
                <a:cs typeface="Muller"/>
                <a:sym typeface="Muller"/>
              </a:rPr>
              <a:t>Organisation</a:t>
            </a:r>
          </a:p>
        </p:txBody>
      </p:sp>
      <p:sp>
        <p:nvSpPr>
          <p:cNvPr name="Freeform 26" id="26"/>
          <p:cNvSpPr/>
          <p:nvPr/>
        </p:nvSpPr>
        <p:spPr>
          <a:xfrm flipH="false" flipV="false" rot="0">
            <a:off x="0" y="0"/>
            <a:ext cx="18288000" cy="1919701"/>
          </a:xfrm>
          <a:custGeom>
            <a:avLst/>
            <a:gdLst/>
            <a:ahLst/>
            <a:cxnLst/>
            <a:rect r="r" b="b" t="t" l="l"/>
            <a:pathLst>
              <a:path h="1919701" w="18288000">
                <a:moveTo>
                  <a:pt x="0" y="0"/>
                </a:moveTo>
                <a:lnTo>
                  <a:pt x="18288000" y="0"/>
                </a:lnTo>
                <a:lnTo>
                  <a:pt x="18288000" y="1919701"/>
                </a:lnTo>
                <a:lnTo>
                  <a:pt x="0" y="191970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20445" r="0" b="-34359"/>
            </a:stretch>
          </a:blipFill>
        </p:spPr>
      </p:sp>
      <p:grpSp>
        <p:nvGrpSpPr>
          <p:cNvPr name="Group 27" id="27"/>
          <p:cNvGrpSpPr/>
          <p:nvPr/>
        </p:nvGrpSpPr>
        <p:grpSpPr>
          <a:xfrm rot="0">
            <a:off x="795389" y="0"/>
            <a:ext cx="6593246" cy="1919701"/>
            <a:chOff x="0" y="0"/>
            <a:chExt cx="1736493" cy="505600"/>
          </a:xfrm>
        </p:grpSpPr>
        <p:sp>
          <p:nvSpPr>
            <p:cNvPr name="Freeform 28" id="28"/>
            <p:cNvSpPr/>
            <p:nvPr/>
          </p:nvSpPr>
          <p:spPr>
            <a:xfrm flipH="false" flipV="false" rot="0">
              <a:off x="0" y="0"/>
              <a:ext cx="1736493" cy="505600"/>
            </a:xfrm>
            <a:custGeom>
              <a:avLst/>
              <a:gdLst/>
              <a:ahLst/>
              <a:cxnLst/>
              <a:rect r="r" b="b" t="t" l="l"/>
              <a:pathLst>
                <a:path h="505600" w="1736493">
                  <a:moveTo>
                    <a:pt x="0" y="0"/>
                  </a:moveTo>
                  <a:lnTo>
                    <a:pt x="1736493" y="0"/>
                  </a:lnTo>
                  <a:lnTo>
                    <a:pt x="1736493" y="505600"/>
                  </a:lnTo>
                  <a:lnTo>
                    <a:pt x="0" y="505600"/>
                  </a:lnTo>
                  <a:close/>
                </a:path>
              </a:pathLst>
            </a:custGeom>
            <a:solidFill>
              <a:srgbClr val="262960">
                <a:alpha val="84706"/>
              </a:srgbClr>
            </a:solidFill>
          </p:spPr>
        </p:sp>
        <p:sp>
          <p:nvSpPr>
            <p:cNvPr name="TextBox 29" id="29"/>
            <p:cNvSpPr txBox="true"/>
            <p:nvPr/>
          </p:nvSpPr>
          <p:spPr>
            <a:xfrm>
              <a:off x="0" y="-28575"/>
              <a:ext cx="1736493" cy="5341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68"/>
                </a:lnSpc>
              </a:pPr>
            </a:p>
          </p:txBody>
        </p:sp>
      </p:grpSp>
      <p:sp>
        <p:nvSpPr>
          <p:cNvPr name="TextBox 30" id="30"/>
          <p:cNvSpPr txBox="true"/>
          <p:nvPr/>
        </p:nvSpPr>
        <p:spPr>
          <a:xfrm rot="0">
            <a:off x="3226967" y="507451"/>
            <a:ext cx="3514256" cy="8870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389"/>
              </a:lnSpc>
            </a:pPr>
            <a:r>
              <a:rPr lang="en-US" sz="5499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Speakers</a:t>
            </a:r>
          </a:p>
        </p:txBody>
      </p:sp>
      <p:grpSp>
        <p:nvGrpSpPr>
          <p:cNvPr name="Group 31" id="31"/>
          <p:cNvGrpSpPr/>
          <p:nvPr/>
        </p:nvGrpSpPr>
        <p:grpSpPr>
          <a:xfrm rot="0">
            <a:off x="12584732" y="669022"/>
            <a:ext cx="4674568" cy="725523"/>
            <a:chOff x="0" y="0"/>
            <a:chExt cx="1231162" cy="191084"/>
          </a:xfrm>
        </p:grpSpPr>
        <p:sp>
          <p:nvSpPr>
            <p:cNvPr name="Freeform 32" id="32"/>
            <p:cNvSpPr/>
            <p:nvPr/>
          </p:nvSpPr>
          <p:spPr>
            <a:xfrm flipH="false" flipV="false" rot="0">
              <a:off x="0" y="0"/>
              <a:ext cx="1231162" cy="191084"/>
            </a:xfrm>
            <a:custGeom>
              <a:avLst/>
              <a:gdLst/>
              <a:ahLst/>
              <a:cxnLst/>
              <a:rect r="r" b="b" t="t" l="l"/>
              <a:pathLst>
                <a:path h="191084" w="1231162">
                  <a:moveTo>
                    <a:pt x="0" y="0"/>
                  </a:moveTo>
                  <a:lnTo>
                    <a:pt x="1231162" y="0"/>
                  </a:lnTo>
                  <a:lnTo>
                    <a:pt x="1231162" y="191084"/>
                  </a:lnTo>
                  <a:lnTo>
                    <a:pt x="0" y="191084"/>
                  </a:lnTo>
                  <a:close/>
                </a:path>
              </a:pathLst>
            </a:custGeom>
            <a:solidFill>
              <a:srgbClr val="262960">
                <a:alpha val="84706"/>
              </a:srgbClr>
            </a:solidFill>
          </p:spPr>
        </p:sp>
        <p:sp>
          <p:nvSpPr>
            <p:cNvPr name="TextBox 33" id="33"/>
            <p:cNvSpPr txBox="true"/>
            <p:nvPr/>
          </p:nvSpPr>
          <p:spPr>
            <a:xfrm>
              <a:off x="0" y="-28575"/>
              <a:ext cx="1231162" cy="2196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68"/>
                </a:lnSpc>
              </a:pPr>
            </a:p>
          </p:txBody>
        </p:sp>
      </p:grpSp>
      <p:sp>
        <p:nvSpPr>
          <p:cNvPr name="Freeform 34" id="34"/>
          <p:cNvSpPr/>
          <p:nvPr/>
        </p:nvSpPr>
        <p:spPr>
          <a:xfrm flipH="false" flipV="false" rot="0">
            <a:off x="1028700" y="169724"/>
            <a:ext cx="1580253" cy="1580253"/>
          </a:xfrm>
          <a:custGeom>
            <a:avLst/>
            <a:gdLst/>
            <a:ahLst/>
            <a:cxnLst/>
            <a:rect r="r" b="b" t="t" l="l"/>
            <a:pathLst>
              <a:path h="1580253" w="1580253">
                <a:moveTo>
                  <a:pt x="0" y="0"/>
                </a:moveTo>
                <a:lnTo>
                  <a:pt x="1580253" y="0"/>
                </a:lnTo>
                <a:lnTo>
                  <a:pt x="1580253" y="1580253"/>
                </a:lnTo>
                <a:lnTo>
                  <a:pt x="0" y="158025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35" id="35"/>
          <p:cNvSpPr txBox="true"/>
          <p:nvPr/>
        </p:nvSpPr>
        <p:spPr>
          <a:xfrm rot="0">
            <a:off x="9144000" y="809724"/>
            <a:ext cx="7889576" cy="4155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47"/>
              </a:lnSpc>
            </a:pPr>
            <a:r>
              <a:rPr lang="en-US" sz="2599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ripe91.ripe.net  |   #RIPE91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01B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37928" y="3153039"/>
            <a:ext cx="2140738" cy="2140738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name="Group 4" id="4"/>
          <p:cNvGrpSpPr/>
          <p:nvPr/>
        </p:nvGrpSpPr>
        <p:grpSpPr>
          <a:xfrm rot="0">
            <a:off x="3050009" y="3153039"/>
            <a:ext cx="2140738" cy="2140738"/>
            <a:chOff x="0" y="0"/>
            <a:chExt cx="812800" cy="8128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name="Group 6" id="6"/>
          <p:cNvGrpSpPr/>
          <p:nvPr/>
        </p:nvGrpSpPr>
        <p:grpSpPr>
          <a:xfrm rot="0">
            <a:off x="10590601" y="3153039"/>
            <a:ext cx="2140738" cy="2140738"/>
            <a:chOff x="0" y="0"/>
            <a:chExt cx="812800" cy="812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name="Group 8" id="8"/>
          <p:cNvGrpSpPr/>
          <p:nvPr/>
        </p:nvGrpSpPr>
        <p:grpSpPr>
          <a:xfrm rot="0">
            <a:off x="8077285" y="3153039"/>
            <a:ext cx="2140738" cy="2140738"/>
            <a:chOff x="0" y="0"/>
            <a:chExt cx="812800" cy="81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name="Group 10" id="10"/>
          <p:cNvGrpSpPr/>
          <p:nvPr/>
        </p:nvGrpSpPr>
        <p:grpSpPr>
          <a:xfrm rot="0">
            <a:off x="5564882" y="3128988"/>
            <a:ext cx="2140738" cy="2140738"/>
            <a:chOff x="0" y="0"/>
            <a:chExt cx="812800" cy="81280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name="Group 12" id="12"/>
          <p:cNvGrpSpPr/>
          <p:nvPr/>
        </p:nvGrpSpPr>
        <p:grpSpPr>
          <a:xfrm rot="0">
            <a:off x="13098377" y="3153039"/>
            <a:ext cx="2140738" cy="2140738"/>
            <a:chOff x="0" y="0"/>
            <a:chExt cx="812800" cy="812800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grpSp>
        <p:nvGrpSpPr>
          <p:cNvPr name="Group 14" id="14"/>
          <p:cNvGrpSpPr/>
          <p:nvPr/>
        </p:nvGrpSpPr>
        <p:grpSpPr>
          <a:xfrm rot="0">
            <a:off x="15609334" y="3128988"/>
            <a:ext cx="2140738" cy="2140738"/>
            <a:chOff x="0" y="0"/>
            <a:chExt cx="812800" cy="812800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 cap="sq">
              <a:solidFill>
                <a:srgbClr val="000000"/>
              </a:solidFill>
              <a:prstDash val="solid"/>
              <a:miter/>
            </a:ln>
          </p:spPr>
        </p:sp>
      </p:grpSp>
      <p:sp>
        <p:nvSpPr>
          <p:cNvPr name="TextBox 16" id="16"/>
          <p:cNvSpPr txBox="true"/>
          <p:nvPr/>
        </p:nvSpPr>
        <p:spPr>
          <a:xfrm rot="0">
            <a:off x="537928" y="5438315"/>
            <a:ext cx="2140738" cy="66186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68"/>
              </a:lnSpc>
            </a:pPr>
            <a:r>
              <a:rPr lang="en-US" sz="2314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Name</a:t>
            </a:r>
          </a:p>
          <a:p>
            <a:pPr algn="ctr">
              <a:lnSpc>
                <a:spcPts val="2268"/>
              </a:lnSpc>
            </a:pPr>
            <a:r>
              <a:rPr lang="en-US" sz="2314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Surname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3051566" y="5438315"/>
            <a:ext cx="2140738" cy="9461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68"/>
              </a:lnSpc>
            </a:pPr>
            <a:r>
              <a:rPr lang="en-US" sz="2314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Name</a:t>
            </a:r>
          </a:p>
          <a:p>
            <a:pPr algn="ctr">
              <a:lnSpc>
                <a:spcPts val="2268"/>
              </a:lnSpc>
            </a:pPr>
            <a:r>
              <a:rPr lang="en-US" sz="2314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Surname</a:t>
            </a:r>
          </a:p>
          <a:p>
            <a:pPr algn="ctr">
              <a:lnSpc>
                <a:spcPts val="2268"/>
              </a:lnSpc>
            </a:pPr>
          </a:p>
        </p:txBody>
      </p:sp>
      <p:sp>
        <p:nvSpPr>
          <p:cNvPr name="TextBox 18" id="18"/>
          <p:cNvSpPr txBox="true"/>
          <p:nvPr/>
        </p:nvSpPr>
        <p:spPr>
          <a:xfrm rot="0">
            <a:off x="10590601" y="5438315"/>
            <a:ext cx="2140738" cy="9461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68"/>
              </a:lnSpc>
            </a:pPr>
            <a:r>
              <a:rPr lang="en-US" sz="2314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Name</a:t>
            </a:r>
          </a:p>
          <a:p>
            <a:pPr algn="ctr">
              <a:lnSpc>
                <a:spcPts val="2268"/>
              </a:lnSpc>
            </a:pPr>
            <a:r>
              <a:rPr lang="en-US" sz="2314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Surname</a:t>
            </a:r>
          </a:p>
          <a:p>
            <a:pPr algn="ctr">
              <a:lnSpc>
                <a:spcPts val="2268"/>
              </a:lnSpc>
            </a:pPr>
          </a:p>
        </p:txBody>
      </p:sp>
      <p:sp>
        <p:nvSpPr>
          <p:cNvPr name="TextBox 19" id="19"/>
          <p:cNvSpPr txBox="true"/>
          <p:nvPr/>
        </p:nvSpPr>
        <p:spPr>
          <a:xfrm rot="0">
            <a:off x="8077285" y="5438315"/>
            <a:ext cx="2140738" cy="9461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68"/>
              </a:lnSpc>
            </a:pPr>
            <a:r>
              <a:rPr lang="en-US" sz="2314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Name</a:t>
            </a:r>
          </a:p>
          <a:p>
            <a:pPr algn="ctr">
              <a:lnSpc>
                <a:spcPts val="2268"/>
              </a:lnSpc>
            </a:pPr>
            <a:r>
              <a:rPr lang="en-US" sz="2314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Surname</a:t>
            </a:r>
          </a:p>
          <a:p>
            <a:pPr algn="ctr">
              <a:lnSpc>
                <a:spcPts val="2268"/>
              </a:lnSpc>
            </a:pPr>
          </a:p>
        </p:txBody>
      </p:sp>
      <p:sp>
        <p:nvSpPr>
          <p:cNvPr name="TextBox 20" id="20"/>
          <p:cNvSpPr txBox="true"/>
          <p:nvPr/>
        </p:nvSpPr>
        <p:spPr>
          <a:xfrm rot="0">
            <a:off x="537928" y="6129309"/>
            <a:ext cx="2140738" cy="23024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32"/>
              </a:lnSpc>
            </a:pPr>
            <a:r>
              <a:rPr lang="en-US" sz="1461">
                <a:solidFill>
                  <a:srgbClr val="FFFFFF"/>
                </a:solidFill>
                <a:latin typeface="Muller"/>
                <a:ea typeface="Muller"/>
                <a:cs typeface="Muller"/>
                <a:sym typeface="Muller"/>
              </a:rPr>
              <a:t>Organisation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3050009" y="6129309"/>
            <a:ext cx="2140738" cy="23024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32"/>
              </a:lnSpc>
            </a:pPr>
            <a:r>
              <a:rPr lang="en-US" sz="1461">
                <a:solidFill>
                  <a:srgbClr val="FFFFFF"/>
                </a:solidFill>
                <a:latin typeface="Muller"/>
                <a:ea typeface="Muller"/>
                <a:cs typeface="Muller"/>
                <a:sym typeface="Muller"/>
              </a:rPr>
              <a:t>Organisation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0590601" y="6129309"/>
            <a:ext cx="2140738" cy="23024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32"/>
              </a:lnSpc>
            </a:pPr>
            <a:r>
              <a:rPr lang="en-US" sz="1461">
                <a:solidFill>
                  <a:srgbClr val="FFFFFF"/>
                </a:solidFill>
                <a:latin typeface="Muller"/>
                <a:ea typeface="Muller"/>
                <a:cs typeface="Muller"/>
                <a:sym typeface="Muller"/>
              </a:rPr>
              <a:t>Organisation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8077285" y="6129309"/>
            <a:ext cx="2140738" cy="23024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32"/>
              </a:lnSpc>
            </a:pPr>
            <a:r>
              <a:rPr lang="en-US" sz="1461">
                <a:solidFill>
                  <a:srgbClr val="FFFFFF"/>
                </a:solidFill>
                <a:latin typeface="Muller"/>
                <a:ea typeface="Muller"/>
                <a:cs typeface="Muller"/>
                <a:sym typeface="Muller"/>
              </a:rPr>
              <a:t>Organisation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1028700" y="7320470"/>
            <a:ext cx="11148444" cy="5831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28"/>
              </a:lnSpc>
            </a:pPr>
            <a:r>
              <a:rPr lang="en-US" sz="3600" b="true">
                <a:solidFill>
                  <a:srgbClr val="D52A27"/>
                </a:solidFill>
                <a:latin typeface="Muller Bold"/>
                <a:ea typeface="Muller Bold"/>
                <a:cs typeface="Muller Bold"/>
                <a:sym typeface="Muller Bold"/>
              </a:rPr>
              <a:t>XXXX Working Group or Plenary Session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5564882" y="5414265"/>
            <a:ext cx="2140738" cy="9461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68"/>
              </a:lnSpc>
            </a:pPr>
            <a:r>
              <a:rPr lang="en-US" sz="2314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Name</a:t>
            </a:r>
          </a:p>
          <a:p>
            <a:pPr algn="ctr">
              <a:lnSpc>
                <a:spcPts val="2268"/>
              </a:lnSpc>
            </a:pPr>
            <a:r>
              <a:rPr lang="en-US" sz="2314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Surname</a:t>
            </a:r>
          </a:p>
          <a:p>
            <a:pPr algn="ctr">
              <a:lnSpc>
                <a:spcPts val="2268"/>
              </a:lnSpc>
            </a:pPr>
          </a:p>
        </p:txBody>
      </p:sp>
      <p:sp>
        <p:nvSpPr>
          <p:cNvPr name="TextBox 26" id="26"/>
          <p:cNvSpPr txBox="true"/>
          <p:nvPr/>
        </p:nvSpPr>
        <p:spPr>
          <a:xfrm rot="0">
            <a:off x="5564882" y="6105258"/>
            <a:ext cx="2140738" cy="23024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32"/>
              </a:lnSpc>
            </a:pPr>
            <a:r>
              <a:rPr lang="en-US" sz="1461">
                <a:solidFill>
                  <a:srgbClr val="FFFFFF"/>
                </a:solidFill>
                <a:latin typeface="Muller"/>
                <a:ea typeface="Muller"/>
                <a:cs typeface="Muller"/>
                <a:sym typeface="Muller"/>
              </a:rPr>
              <a:t>Organisation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3098377" y="5438315"/>
            <a:ext cx="2140738" cy="9461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68"/>
              </a:lnSpc>
            </a:pPr>
            <a:r>
              <a:rPr lang="en-US" sz="2314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Name</a:t>
            </a:r>
          </a:p>
          <a:p>
            <a:pPr algn="ctr">
              <a:lnSpc>
                <a:spcPts val="2268"/>
              </a:lnSpc>
            </a:pPr>
            <a:r>
              <a:rPr lang="en-US" sz="2314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Surname</a:t>
            </a:r>
          </a:p>
          <a:p>
            <a:pPr algn="ctr">
              <a:lnSpc>
                <a:spcPts val="2268"/>
              </a:lnSpc>
            </a:pPr>
          </a:p>
        </p:txBody>
      </p:sp>
      <p:sp>
        <p:nvSpPr>
          <p:cNvPr name="TextBox 28" id="28"/>
          <p:cNvSpPr txBox="true"/>
          <p:nvPr/>
        </p:nvSpPr>
        <p:spPr>
          <a:xfrm rot="0">
            <a:off x="13098377" y="6129309"/>
            <a:ext cx="2140738" cy="23024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32"/>
              </a:lnSpc>
            </a:pPr>
            <a:r>
              <a:rPr lang="en-US" sz="1461">
                <a:solidFill>
                  <a:srgbClr val="FFFFFF"/>
                </a:solidFill>
                <a:latin typeface="Muller"/>
                <a:ea typeface="Muller"/>
                <a:cs typeface="Muller"/>
                <a:sym typeface="Muller"/>
              </a:rPr>
              <a:t>Organisation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15609334" y="5414265"/>
            <a:ext cx="2140738" cy="9461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68"/>
              </a:lnSpc>
            </a:pPr>
            <a:r>
              <a:rPr lang="en-US" sz="2314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Name</a:t>
            </a:r>
          </a:p>
          <a:p>
            <a:pPr algn="ctr">
              <a:lnSpc>
                <a:spcPts val="2268"/>
              </a:lnSpc>
            </a:pPr>
            <a:r>
              <a:rPr lang="en-US" sz="2314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Surname</a:t>
            </a:r>
          </a:p>
          <a:p>
            <a:pPr algn="ctr">
              <a:lnSpc>
                <a:spcPts val="2268"/>
              </a:lnSpc>
            </a:pPr>
          </a:p>
        </p:txBody>
      </p:sp>
      <p:sp>
        <p:nvSpPr>
          <p:cNvPr name="TextBox 30" id="30"/>
          <p:cNvSpPr txBox="true"/>
          <p:nvPr/>
        </p:nvSpPr>
        <p:spPr>
          <a:xfrm rot="0">
            <a:off x="15609334" y="6105258"/>
            <a:ext cx="2140738" cy="23024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32"/>
              </a:lnSpc>
            </a:pPr>
            <a:r>
              <a:rPr lang="en-US" sz="1461">
                <a:solidFill>
                  <a:srgbClr val="FFFFFF"/>
                </a:solidFill>
                <a:latin typeface="Muller"/>
                <a:ea typeface="Muller"/>
                <a:cs typeface="Muller"/>
                <a:sym typeface="Muller"/>
              </a:rPr>
              <a:t>Organisation</a:t>
            </a:r>
          </a:p>
        </p:txBody>
      </p:sp>
      <p:sp>
        <p:nvSpPr>
          <p:cNvPr name="Freeform 31" id="31"/>
          <p:cNvSpPr/>
          <p:nvPr/>
        </p:nvSpPr>
        <p:spPr>
          <a:xfrm flipH="false" flipV="false" rot="0">
            <a:off x="0" y="0"/>
            <a:ext cx="18288000" cy="1919701"/>
          </a:xfrm>
          <a:custGeom>
            <a:avLst/>
            <a:gdLst/>
            <a:ahLst/>
            <a:cxnLst/>
            <a:rect r="r" b="b" t="t" l="l"/>
            <a:pathLst>
              <a:path h="1919701" w="18288000">
                <a:moveTo>
                  <a:pt x="0" y="0"/>
                </a:moveTo>
                <a:lnTo>
                  <a:pt x="18288000" y="0"/>
                </a:lnTo>
                <a:lnTo>
                  <a:pt x="18288000" y="1919701"/>
                </a:lnTo>
                <a:lnTo>
                  <a:pt x="0" y="191970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20445" r="0" b="-34359"/>
            </a:stretch>
          </a:blipFill>
        </p:spPr>
      </p:sp>
      <p:grpSp>
        <p:nvGrpSpPr>
          <p:cNvPr name="Group 32" id="32"/>
          <p:cNvGrpSpPr/>
          <p:nvPr/>
        </p:nvGrpSpPr>
        <p:grpSpPr>
          <a:xfrm rot="0">
            <a:off x="795389" y="0"/>
            <a:ext cx="6593246" cy="1919701"/>
            <a:chOff x="0" y="0"/>
            <a:chExt cx="1736493" cy="505600"/>
          </a:xfrm>
        </p:grpSpPr>
        <p:sp>
          <p:nvSpPr>
            <p:cNvPr name="Freeform 33" id="33"/>
            <p:cNvSpPr/>
            <p:nvPr/>
          </p:nvSpPr>
          <p:spPr>
            <a:xfrm flipH="false" flipV="false" rot="0">
              <a:off x="0" y="0"/>
              <a:ext cx="1736493" cy="505600"/>
            </a:xfrm>
            <a:custGeom>
              <a:avLst/>
              <a:gdLst/>
              <a:ahLst/>
              <a:cxnLst/>
              <a:rect r="r" b="b" t="t" l="l"/>
              <a:pathLst>
                <a:path h="505600" w="1736493">
                  <a:moveTo>
                    <a:pt x="0" y="0"/>
                  </a:moveTo>
                  <a:lnTo>
                    <a:pt x="1736493" y="0"/>
                  </a:lnTo>
                  <a:lnTo>
                    <a:pt x="1736493" y="505600"/>
                  </a:lnTo>
                  <a:lnTo>
                    <a:pt x="0" y="505600"/>
                  </a:lnTo>
                  <a:close/>
                </a:path>
              </a:pathLst>
            </a:custGeom>
            <a:solidFill>
              <a:srgbClr val="262960">
                <a:alpha val="84706"/>
              </a:srgbClr>
            </a:solidFill>
          </p:spPr>
        </p:sp>
        <p:sp>
          <p:nvSpPr>
            <p:cNvPr name="TextBox 34" id="34"/>
            <p:cNvSpPr txBox="true"/>
            <p:nvPr/>
          </p:nvSpPr>
          <p:spPr>
            <a:xfrm>
              <a:off x="0" y="-28575"/>
              <a:ext cx="1736493" cy="5341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68"/>
                </a:lnSpc>
              </a:pPr>
            </a:p>
          </p:txBody>
        </p:sp>
      </p:grpSp>
      <p:sp>
        <p:nvSpPr>
          <p:cNvPr name="TextBox 35" id="35"/>
          <p:cNvSpPr txBox="true"/>
          <p:nvPr/>
        </p:nvSpPr>
        <p:spPr>
          <a:xfrm rot="0">
            <a:off x="3226967" y="507451"/>
            <a:ext cx="3514256" cy="8870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389"/>
              </a:lnSpc>
            </a:pPr>
            <a:r>
              <a:rPr lang="en-US" sz="5499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Speakers</a:t>
            </a:r>
          </a:p>
        </p:txBody>
      </p:sp>
      <p:grpSp>
        <p:nvGrpSpPr>
          <p:cNvPr name="Group 36" id="36"/>
          <p:cNvGrpSpPr/>
          <p:nvPr/>
        </p:nvGrpSpPr>
        <p:grpSpPr>
          <a:xfrm rot="0">
            <a:off x="12584732" y="669022"/>
            <a:ext cx="4674568" cy="725523"/>
            <a:chOff x="0" y="0"/>
            <a:chExt cx="1231162" cy="191084"/>
          </a:xfrm>
        </p:grpSpPr>
        <p:sp>
          <p:nvSpPr>
            <p:cNvPr name="Freeform 37" id="37"/>
            <p:cNvSpPr/>
            <p:nvPr/>
          </p:nvSpPr>
          <p:spPr>
            <a:xfrm flipH="false" flipV="false" rot="0">
              <a:off x="0" y="0"/>
              <a:ext cx="1231162" cy="191084"/>
            </a:xfrm>
            <a:custGeom>
              <a:avLst/>
              <a:gdLst/>
              <a:ahLst/>
              <a:cxnLst/>
              <a:rect r="r" b="b" t="t" l="l"/>
              <a:pathLst>
                <a:path h="191084" w="1231162">
                  <a:moveTo>
                    <a:pt x="0" y="0"/>
                  </a:moveTo>
                  <a:lnTo>
                    <a:pt x="1231162" y="0"/>
                  </a:lnTo>
                  <a:lnTo>
                    <a:pt x="1231162" y="191084"/>
                  </a:lnTo>
                  <a:lnTo>
                    <a:pt x="0" y="191084"/>
                  </a:lnTo>
                  <a:close/>
                </a:path>
              </a:pathLst>
            </a:custGeom>
            <a:solidFill>
              <a:srgbClr val="262960">
                <a:alpha val="84706"/>
              </a:srgbClr>
            </a:solidFill>
          </p:spPr>
        </p:sp>
        <p:sp>
          <p:nvSpPr>
            <p:cNvPr name="TextBox 38" id="38"/>
            <p:cNvSpPr txBox="true"/>
            <p:nvPr/>
          </p:nvSpPr>
          <p:spPr>
            <a:xfrm>
              <a:off x="0" y="-28575"/>
              <a:ext cx="1231162" cy="2196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68"/>
                </a:lnSpc>
              </a:pPr>
            </a:p>
          </p:txBody>
        </p:sp>
      </p:grpSp>
      <p:sp>
        <p:nvSpPr>
          <p:cNvPr name="Freeform 39" id="39"/>
          <p:cNvSpPr/>
          <p:nvPr/>
        </p:nvSpPr>
        <p:spPr>
          <a:xfrm flipH="false" flipV="false" rot="0">
            <a:off x="1028700" y="169724"/>
            <a:ext cx="1580253" cy="1580253"/>
          </a:xfrm>
          <a:custGeom>
            <a:avLst/>
            <a:gdLst/>
            <a:ahLst/>
            <a:cxnLst/>
            <a:rect r="r" b="b" t="t" l="l"/>
            <a:pathLst>
              <a:path h="1580253" w="1580253">
                <a:moveTo>
                  <a:pt x="0" y="0"/>
                </a:moveTo>
                <a:lnTo>
                  <a:pt x="1580253" y="0"/>
                </a:lnTo>
                <a:lnTo>
                  <a:pt x="1580253" y="1580253"/>
                </a:lnTo>
                <a:lnTo>
                  <a:pt x="0" y="158025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40" id="40"/>
          <p:cNvSpPr txBox="true"/>
          <p:nvPr/>
        </p:nvSpPr>
        <p:spPr>
          <a:xfrm rot="0">
            <a:off x="9144000" y="809724"/>
            <a:ext cx="7889576" cy="4155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47"/>
              </a:lnSpc>
            </a:pPr>
            <a:r>
              <a:rPr lang="en-US" sz="2599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ripe91.ripe.net  |   #RIPE91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01B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3955478"/>
            <a:ext cx="18288000" cy="2796978"/>
            <a:chOff x="0" y="0"/>
            <a:chExt cx="4816593" cy="73665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736653"/>
            </a:xfrm>
            <a:custGeom>
              <a:avLst/>
              <a:gdLst/>
              <a:ahLst/>
              <a:cxnLst/>
              <a:rect r="r" b="b" t="t" l="l"/>
              <a:pathLst>
                <a:path h="736653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736653"/>
                  </a:lnTo>
                  <a:lnTo>
                    <a:pt x="0" y="736653"/>
                  </a:lnTo>
                  <a:close/>
                </a:path>
              </a:pathLst>
            </a:custGeom>
            <a:solidFill>
              <a:srgbClr val="201B3A">
                <a:alpha val="80000"/>
              </a:srgbClr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4816593" cy="77475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320419" y="3641474"/>
            <a:ext cx="3814529" cy="3814529"/>
            <a:chOff x="0" y="0"/>
            <a:chExt cx="5086039" cy="5086039"/>
          </a:xfrm>
        </p:grpSpPr>
        <p:grpSp>
          <p:nvGrpSpPr>
            <p:cNvPr name="Group 6" id="6"/>
            <p:cNvGrpSpPr/>
            <p:nvPr/>
          </p:nvGrpSpPr>
          <p:grpSpPr>
            <a:xfrm rot="0">
              <a:off x="0" y="0"/>
              <a:ext cx="5086039" cy="5086039"/>
              <a:chOff x="0" y="0"/>
              <a:chExt cx="812800" cy="812800"/>
            </a:xfrm>
          </p:grpSpPr>
          <p:sp>
            <p:nvSpPr>
              <p:cNvPr name="Freeform 7" id="7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2700">
                <a:solidFill>
                  <a:srgbClr val="000000"/>
                </a:solidFill>
              </a:ln>
            </p:spPr>
          </p:sp>
        </p:grpSp>
        <p:grpSp>
          <p:nvGrpSpPr>
            <p:cNvPr name="Group 8" id="8"/>
            <p:cNvGrpSpPr/>
            <p:nvPr/>
          </p:nvGrpSpPr>
          <p:grpSpPr>
            <a:xfrm rot="0">
              <a:off x="0" y="0"/>
              <a:ext cx="5086039" cy="5086039"/>
              <a:chOff x="0" y="0"/>
              <a:chExt cx="812800" cy="812800"/>
            </a:xfrm>
          </p:grpSpPr>
          <p:sp>
            <p:nvSpPr>
              <p:cNvPr name="Freeform 9" id="9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blipFill>
                <a:blip r:embed="rId2"/>
                <a:stretch>
                  <a:fillRect l="-72494" t="0" r="-25046" b="-31611"/>
                </a:stretch>
              </a:blipFill>
              <a:ln w="95250" cap="sq">
                <a:solidFill>
                  <a:srgbClr val="FFFFFF"/>
                </a:solidFill>
                <a:prstDash val="solid"/>
                <a:miter/>
              </a:ln>
            </p:spPr>
          </p:sp>
        </p:grpSp>
      </p:grpSp>
      <p:grpSp>
        <p:nvGrpSpPr>
          <p:cNvPr name="Group 10" id="10"/>
          <p:cNvGrpSpPr/>
          <p:nvPr/>
        </p:nvGrpSpPr>
        <p:grpSpPr>
          <a:xfrm rot="0">
            <a:off x="9639300" y="3641474"/>
            <a:ext cx="3814529" cy="3814529"/>
            <a:chOff x="0" y="0"/>
            <a:chExt cx="5086039" cy="5086039"/>
          </a:xfrm>
        </p:grpSpPr>
        <p:grpSp>
          <p:nvGrpSpPr>
            <p:cNvPr name="Group 11" id="11"/>
            <p:cNvGrpSpPr/>
            <p:nvPr/>
          </p:nvGrpSpPr>
          <p:grpSpPr>
            <a:xfrm rot="0">
              <a:off x="0" y="0"/>
              <a:ext cx="5086039" cy="5086039"/>
              <a:chOff x="0" y="0"/>
              <a:chExt cx="812800" cy="812800"/>
            </a:xfrm>
          </p:grpSpPr>
          <p:sp>
            <p:nvSpPr>
              <p:cNvPr name="Freeform 12" id="12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2700">
                <a:solidFill>
                  <a:srgbClr val="000000"/>
                </a:solidFill>
              </a:ln>
            </p:spPr>
          </p:sp>
        </p:grpSp>
        <p:grpSp>
          <p:nvGrpSpPr>
            <p:cNvPr name="Group 13" id="13"/>
            <p:cNvGrpSpPr/>
            <p:nvPr/>
          </p:nvGrpSpPr>
          <p:grpSpPr>
            <a:xfrm rot="0">
              <a:off x="0" y="0"/>
              <a:ext cx="5086039" cy="5086039"/>
              <a:chOff x="0" y="0"/>
              <a:chExt cx="812800" cy="812800"/>
            </a:xfrm>
          </p:grpSpPr>
          <p:sp>
            <p:nvSpPr>
              <p:cNvPr name="Freeform 14" id="14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blipFill>
                <a:blip r:embed="rId2"/>
                <a:stretch>
                  <a:fillRect l="-72494" t="0" r="-25046" b="-31611"/>
                </a:stretch>
              </a:blipFill>
              <a:ln w="95250" cap="sq">
                <a:solidFill>
                  <a:srgbClr val="FFFFFF"/>
                </a:solidFill>
                <a:prstDash val="solid"/>
                <a:miter/>
              </a:ln>
            </p:spPr>
          </p:sp>
        </p:grpSp>
      </p:grpSp>
      <p:sp>
        <p:nvSpPr>
          <p:cNvPr name="TextBox 15" id="15"/>
          <p:cNvSpPr txBox="true"/>
          <p:nvPr/>
        </p:nvSpPr>
        <p:spPr>
          <a:xfrm rot="0">
            <a:off x="5629744" y="4478065"/>
            <a:ext cx="3514256" cy="16042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488"/>
              </a:lnSpc>
            </a:pPr>
            <a:r>
              <a:rPr lang="en-US" sz="5600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Name</a:t>
            </a:r>
          </a:p>
          <a:p>
            <a:pPr algn="l">
              <a:lnSpc>
                <a:spcPts val="5488"/>
              </a:lnSpc>
            </a:pPr>
            <a:r>
              <a:rPr lang="en-US" sz="5600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Surname 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3948624" y="4478065"/>
            <a:ext cx="3514256" cy="16042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488"/>
              </a:lnSpc>
            </a:pPr>
            <a:r>
              <a:rPr lang="en-US" sz="5600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Name</a:t>
            </a:r>
          </a:p>
          <a:p>
            <a:pPr algn="l">
              <a:lnSpc>
                <a:spcPts val="5488"/>
              </a:lnSpc>
            </a:pPr>
            <a:r>
              <a:rPr lang="en-US" sz="5600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Surname 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5629744" y="6044229"/>
            <a:ext cx="3514256" cy="5180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136"/>
              </a:lnSpc>
            </a:pPr>
            <a:r>
              <a:rPr lang="en-US" sz="3200">
                <a:solidFill>
                  <a:srgbClr val="FFFFFF"/>
                </a:solidFill>
                <a:latin typeface="Muller"/>
                <a:ea typeface="Muller"/>
                <a:cs typeface="Muller"/>
                <a:sym typeface="Muller"/>
              </a:rPr>
              <a:t>Organisation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3948624" y="6044229"/>
            <a:ext cx="3514256" cy="5180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136"/>
              </a:lnSpc>
            </a:pPr>
            <a:r>
              <a:rPr lang="en-US" sz="3200">
                <a:solidFill>
                  <a:srgbClr val="FFFFFF"/>
                </a:solidFill>
                <a:latin typeface="Muller"/>
                <a:ea typeface="Muller"/>
                <a:cs typeface="Muller"/>
                <a:sym typeface="Muller"/>
              </a:rPr>
              <a:t>Organisation</a:t>
            </a:r>
          </a:p>
        </p:txBody>
      </p:sp>
      <p:sp>
        <p:nvSpPr>
          <p:cNvPr name="Freeform 19" id="19"/>
          <p:cNvSpPr/>
          <p:nvPr/>
        </p:nvSpPr>
        <p:spPr>
          <a:xfrm flipH="false" flipV="false" rot="0">
            <a:off x="0" y="0"/>
            <a:ext cx="18288000" cy="1919701"/>
          </a:xfrm>
          <a:custGeom>
            <a:avLst/>
            <a:gdLst/>
            <a:ahLst/>
            <a:cxnLst/>
            <a:rect r="r" b="b" t="t" l="l"/>
            <a:pathLst>
              <a:path h="1919701" w="18288000">
                <a:moveTo>
                  <a:pt x="0" y="0"/>
                </a:moveTo>
                <a:lnTo>
                  <a:pt x="18288000" y="0"/>
                </a:lnTo>
                <a:lnTo>
                  <a:pt x="18288000" y="1919701"/>
                </a:lnTo>
                <a:lnTo>
                  <a:pt x="0" y="191970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-20445" r="0" b="-34359"/>
            </a:stretch>
          </a:blipFill>
        </p:spPr>
      </p:sp>
      <p:grpSp>
        <p:nvGrpSpPr>
          <p:cNvPr name="Group 20" id="20"/>
          <p:cNvGrpSpPr/>
          <p:nvPr/>
        </p:nvGrpSpPr>
        <p:grpSpPr>
          <a:xfrm rot="0">
            <a:off x="795389" y="0"/>
            <a:ext cx="6593246" cy="1919701"/>
            <a:chOff x="0" y="0"/>
            <a:chExt cx="1736493" cy="505600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1736493" cy="505600"/>
            </a:xfrm>
            <a:custGeom>
              <a:avLst/>
              <a:gdLst/>
              <a:ahLst/>
              <a:cxnLst/>
              <a:rect r="r" b="b" t="t" l="l"/>
              <a:pathLst>
                <a:path h="505600" w="1736493">
                  <a:moveTo>
                    <a:pt x="0" y="0"/>
                  </a:moveTo>
                  <a:lnTo>
                    <a:pt x="1736493" y="0"/>
                  </a:lnTo>
                  <a:lnTo>
                    <a:pt x="1736493" y="505600"/>
                  </a:lnTo>
                  <a:lnTo>
                    <a:pt x="0" y="505600"/>
                  </a:lnTo>
                  <a:close/>
                </a:path>
              </a:pathLst>
            </a:custGeom>
            <a:solidFill>
              <a:srgbClr val="262960">
                <a:alpha val="84706"/>
              </a:srgbClr>
            </a:solidFill>
          </p:spPr>
        </p:sp>
        <p:sp>
          <p:nvSpPr>
            <p:cNvPr name="TextBox 22" id="22"/>
            <p:cNvSpPr txBox="true"/>
            <p:nvPr/>
          </p:nvSpPr>
          <p:spPr>
            <a:xfrm>
              <a:off x="0" y="-28575"/>
              <a:ext cx="1736493" cy="5341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68"/>
                </a:lnSpc>
              </a:pPr>
            </a:p>
          </p:txBody>
        </p:sp>
      </p:grpSp>
      <p:sp>
        <p:nvSpPr>
          <p:cNvPr name="TextBox 23" id="23"/>
          <p:cNvSpPr txBox="true"/>
          <p:nvPr/>
        </p:nvSpPr>
        <p:spPr>
          <a:xfrm rot="0">
            <a:off x="3226967" y="507451"/>
            <a:ext cx="3514256" cy="8870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389"/>
              </a:lnSpc>
            </a:pPr>
            <a:r>
              <a:rPr lang="en-US" sz="5499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Speakers</a:t>
            </a:r>
          </a:p>
        </p:txBody>
      </p:sp>
      <p:grpSp>
        <p:nvGrpSpPr>
          <p:cNvPr name="Group 24" id="24"/>
          <p:cNvGrpSpPr/>
          <p:nvPr/>
        </p:nvGrpSpPr>
        <p:grpSpPr>
          <a:xfrm rot="0">
            <a:off x="12584732" y="669022"/>
            <a:ext cx="4674568" cy="725523"/>
            <a:chOff x="0" y="0"/>
            <a:chExt cx="1231162" cy="191084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1231162" cy="191084"/>
            </a:xfrm>
            <a:custGeom>
              <a:avLst/>
              <a:gdLst/>
              <a:ahLst/>
              <a:cxnLst/>
              <a:rect r="r" b="b" t="t" l="l"/>
              <a:pathLst>
                <a:path h="191084" w="1231162">
                  <a:moveTo>
                    <a:pt x="0" y="0"/>
                  </a:moveTo>
                  <a:lnTo>
                    <a:pt x="1231162" y="0"/>
                  </a:lnTo>
                  <a:lnTo>
                    <a:pt x="1231162" y="191084"/>
                  </a:lnTo>
                  <a:lnTo>
                    <a:pt x="0" y="191084"/>
                  </a:lnTo>
                  <a:close/>
                </a:path>
              </a:pathLst>
            </a:custGeom>
            <a:solidFill>
              <a:srgbClr val="262960">
                <a:alpha val="84706"/>
              </a:srgbClr>
            </a:solidFill>
          </p:spPr>
        </p:sp>
        <p:sp>
          <p:nvSpPr>
            <p:cNvPr name="TextBox 26" id="26"/>
            <p:cNvSpPr txBox="true"/>
            <p:nvPr/>
          </p:nvSpPr>
          <p:spPr>
            <a:xfrm>
              <a:off x="0" y="-28575"/>
              <a:ext cx="1231162" cy="2196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68"/>
                </a:lnSpc>
              </a:pPr>
            </a:p>
          </p:txBody>
        </p:sp>
      </p:grpSp>
      <p:sp>
        <p:nvSpPr>
          <p:cNvPr name="Freeform 27" id="27"/>
          <p:cNvSpPr/>
          <p:nvPr/>
        </p:nvSpPr>
        <p:spPr>
          <a:xfrm flipH="false" flipV="false" rot="0">
            <a:off x="1028700" y="169724"/>
            <a:ext cx="1580253" cy="1580253"/>
          </a:xfrm>
          <a:custGeom>
            <a:avLst/>
            <a:gdLst/>
            <a:ahLst/>
            <a:cxnLst/>
            <a:rect r="r" b="b" t="t" l="l"/>
            <a:pathLst>
              <a:path h="1580253" w="1580253">
                <a:moveTo>
                  <a:pt x="0" y="0"/>
                </a:moveTo>
                <a:lnTo>
                  <a:pt x="1580253" y="0"/>
                </a:lnTo>
                <a:lnTo>
                  <a:pt x="1580253" y="1580253"/>
                </a:lnTo>
                <a:lnTo>
                  <a:pt x="0" y="158025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28" id="28"/>
          <p:cNvSpPr txBox="true"/>
          <p:nvPr/>
        </p:nvSpPr>
        <p:spPr>
          <a:xfrm rot="0">
            <a:off x="9144000" y="809724"/>
            <a:ext cx="7889576" cy="4155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47"/>
              </a:lnSpc>
            </a:pPr>
            <a:r>
              <a:rPr lang="en-US" sz="2599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ripe91.ripe.net  |   #RIPE91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01B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125251" y="3383437"/>
            <a:ext cx="13145627" cy="4813983"/>
            <a:chOff x="0" y="0"/>
            <a:chExt cx="3462223" cy="126788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462223" cy="1267880"/>
            </a:xfrm>
            <a:custGeom>
              <a:avLst/>
              <a:gdLst/>
              <a:ahLst/>
              <a:cxnLst/>
              <a:rect r="r" b="b" t="t" l="l"/>
              <a:pathLst>
                <a:path h="1267880" w="3462223">
                  <a:moveTo>
                    <a:pt x="0" y="0"/>
                  </a:moveTo>
                  <a:lnTo>
                    <a:pt x="3462223" y="0"/>
                  </a:lnTo>
                  <a:lnTo>
                    <a:pt x="3462223" y="1267880"/>
                  </a:lnTo>
                  <a:lnTo>
                    <a:pt x="0" y="1267880"/>
                  </a:lnTo>
                  <a:close/>
                </a:path>
              </a:pathLst>
            </a:custGeom>
            <a:solidFill>
              <a:srgbClr val="201B3A">
                <a:alpha val="80000"/>
              </a:srgbClr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3462223" cy="130598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2011579" y="3217012"/>
            <a:ext cx="5146834" cy="5146834"/>
            <a:chOff x="0" y="0"/>
            <a:chExt cx="6862445" cy="6862445"/>
          </a:xfrm>
        </p:grpSpPr>
        <p:grpSp>
          <p:nvGrpSpPr>
            <p:cNvPr name="Group 6" id="6"/>
            <p:cNvGrpSpPr/>
            <p:nvPr/>
          </p:nvGrpSpPr>
          <p:grpSpPr>
            <a:xfrm rot="0">
              <a:off x="0" y="0"/>
              <a:ext cx="6862445" cy="6862445"/>
              <a:chOff x="0" y="0"/>
              <a:chExt cx="812800" cy="812800"/>
            </a:xfrm>
          </p:grpSpPr>
          <p:sp>
            <p:nvSpPr>
              <p:cNvPr name="Freeform 7" id="7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2700">
                <a:solidFill>
                  <a:srgbClr val="000000"/>
                </a:solidFill>
              </a:ln>
            </p:spPr>
          </p:sp>
        </p:grpSp>
        <p:grpSp>
          <p:nvGrpSpPr>
            <p:cNvPr name="Group 8" id="8"/>
            <p:cNvGrpSpPr/>
            <p:nvPr/>
          </p:nvGrpSpPr>
          <p:grpSpPr>
            <a:xfrm rot="0">
              <a:off x="0" y="0"/>
              <a:ext cx="6862445" cy="6862445"/>
              <a:chOff x="0" y="0"/>
              <a:chExt cx="812800" cy="812800"/>
            </a:xfrm>
          </p:grpSpPr>
          <p:sp>
            <p:nvSpPr>
              <p:cNvPr name="Freeform 9" id="9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blipFill>
                <a:blip r:embed="rId2"/>
                <a:stretch>
                  <a:fillRect l="-72494" t="0" r="-25046" b="-31611"/>
                </a:stretch>
              </a:blipFill>
              <a:ln w="95250" cap="sq">
                <a:solidFill>
                  <a:srgbClr val="FFFFFF"/>
                </a:solidFill>
                <a:prstDash val="solid"/>
                <a:miter/>
              </a:ln>
            </p:spPr>
          </p:sp>
        </p:grpSp>
      </p:grpSp>
      <p:sp>
        <p:nvSpPr>
          <p:cNvPr name="AutoShape 10" id="10"/>
          <p:cNvSpPr/>
          <p:nvPr/>
        </p:nvSpPr>
        <p:spPr>
          <a:xfrm>
            <a:off x="7864342" y="6837565"/>
            <a:ext cx="9040300" cy="0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11" id="11"/>
          <p:cNvSpPr txBox="true"/>
          <p:nvPr/>
        </p:nvSpPr>
        <p:spPr>
          <a:xfrm rot="0">
            <a:off x="7864342" y="7185922"/>
            <a:ext cx="9040300" cy="5863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28"/>
              </a:lnSpc>
            </a:pPr>
            <a:r>
              <a:rPr lang="en-US" sz="3600" b="true">
                <a:solidFill>
                  <a:srgbClr val="D52A27"/>
                </a:solidFill>
                <a:latin typeface="Muller Bold"/>
                <a:ea typeface="Muller Bold"/>
                <a:cs typeface="Muller Bold"/>
                <a:sym typeface="Muller Bold"/>
              </a:rPr>
              <a:t>This is the topic title This is the topic title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7864342" y="3737753"/>
            <a:ext cx="11406537" cy="11099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040"/>
              </a:lnSpc>
            </a:pPr>
            <a:r>
              <a:rPr lang="en-US" sz="6400" b="true">
                <a:solidFill>
                  <a:srgbClr val="FEFEFF"/>
                </a:solidFill>
                <a:latin typeface="Muller Bold"/>
                <a:ea typeface="Muller Bold"/>
                <a:cs typeface="Muller Bold"/>
                <a:sym typeface="Muller Bold"/>
              </a:rPr>
              <a:t>RIPE 91 Speaker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7864342" y="4895358"/>
            <a:ext cx="11406537" cy="10360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271"/>
              </a:lnSpc>
            </a:pPr>
            <a:r>
              <a:rPr lang="en-US" sz="6399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Name Surname 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7864342" y="5893324"/>
            <a:ext cx="11406537" cy="5863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28"/>
              </a:lnSpc>
            </a:pPr>
            <a:r>
              <a:rPr lang="en-US" sz="3600">
                <a:solidFill>
                  <a:srgbClr val="FFFFFF"/>
                </a:solidFill>
                <a:latin typeface="Muller"/>
                <a:ea typeface="Muller"/>
                <a:cs typeface="Muller"/>
                <a:sym typeface="Muller"/>
              </a:rPr>
              <a:t>Organisation</a:t>
            </a:r>
          </a:p>
        </p:txBody>
      </p:sp>
      <p:sp>
        <p:nvSpPr>
          <p:cNvPr name="Freeform 15" id="15"/>
          <p:cNvSpPr/>
          <p:nvPr/>
        </p:nvSpPr>
        <p:spPr>
          <a:xfrm flipH="false" flipV="false" rot="0">
            <a:off x="0" y="0"/>
            <a:ext cx="18288000" cy="1919701"/>
          </a:xfrm>
          <a:custGeom>
            <a:avLst/>
            <a:gdLst/>
            <a:ahLst/>
            <a:cxnLst/>
            <a:rect r="r" b="b" t="t" l="l"/>
            <a:pathLst>
              <a:path h="1919701" w="18288000">
                <a:moveTo>
                  <a:pt x="0" y="0"/>
                </a:moveTo>
                <a:lnTo>
                  <a:pt x="18288000" y="0"/>
                </a:lnTo>
                <a:lnTo>
                  <a:pt x="18288000" y="1919701"/>
                </a:lnTo>
                <a:lnTo>
                  <a:pt x="0" y="191970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-20445" r="0" b="-34359"/>
            </a:stretch>
          </a:blipFill>
        </p:spPr>
      </p:sp>
      <p:grpSp>
        <p:nvGrpSpPr>
          <p:cNvPr name="Group 16" id="16"/>
          <p:cNvGrpSpPr/>
          <p:nvPr/>
        </p:nvGrpSpPr>
        <p:grpSpPr>
          <a:xfrm rot="0">
            <a:off x="795389" y="0"/>
            <a:ext cx="6593246" cy="1919701"/>
            <a:chOff x="0" y="0"/>
            <a:chExt cx="1736493" cy="505600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1736493" cy="505600"/>
            </a:xfrm>
            <a:custGeom>
              <a:avLst/>
              <a:gdLst/>
              <a:ahLst/>
              <a:cxnLst/>
              <a:rect r="r" b="b" t="t" l="l"/>
              <a:pathLst>
                <a:path h="505600" w="1736493">
                  <a:moveTo>
                    <a:pt x="0" y="0"/>
                  </a:moveTo>
                  <a:lnTo>
                    <a:pt x="1736493" y="0"/>
                  </a:lnTo>
                  <a:lnTo>
                    <a:pt x="1736493" y="505600"/>
                  </a:lnTo>
                  <a:lnTo>
                    <a:pt x="0" y="505600"/>
                  </a:lnTo>
                  <a:close/>
                </a:path>
              </a:pathLst>
            </a:custGeom>
            <a:solidFill>
              <a:srgbClr val="262960">
                <a:alpha val="84706"/>
              </a:srgbClr>
            </a:solidFill>
          </p:spPr>
        </p:sp>
        <p:sp>
          <p:nvSpPr>
            <p:cNvPr name="TextBox 18" id="18"/>
            <p:cNvSpPr txBox="true"/>
            <p:nvPr/>
          </p:nvSpPr>
          <p:spPr>
            <a:xfrm>
              <a:off x="0" y="-28575"/>
              <a:ext cx="1736493" cy="5341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68"/>
                </a:lnSpc>
              </a:pPr>
            </a:p>
          </p:txBody>
        </p:sp>
      </p:grpSp>
      <p:sp>
        <p:nvSpPr>
          <p:cNvPr name="TextBox 19" id="19"/>
          <p:cNvSpPr txBox="true"/>
          <p:nvPr/>
        </p:nvSpPr>
        <p:spPr>
          <a:xfrm rot="0">
            <a:off x="3226967" y="507451"/>
            <a:ext cx="3514256" cy="8839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389"/>
              </a:lnSpc>
            </a:pPr>
            <a:r>
              <a:rPr lang="en-US" sz="5499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Speaker</a:t>
            </a:r>
          </a:p>
        </p:txBody>
      </p:sp>
      <p:grpSp>
        <p:nvGrpSpPr>
          <p:cNvPr name="Group 20" id="20"/>
          <p:cNvGrpSpPr/>
          <p:nvPr/>
        </p:nvGrpSpPr>
        <p:grpSpPr>
          <a:xfrm rot="0">
            <a:off x="12584732" y="669022"/>
            <a:ext cx="4674568" cy="725523"/>
            <a:chOff x="0" y="0"/>
            <a:chExt cx="1231162" cy="191084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1231162" cy="191084"/>
            </a:xfrm>
            <a:custGeom>
              <a:avLst/>
              <a:gdLst/>
              <a:ahLst/>
              <a:cxnLst/>
              <a:rect r="r" b="b" t="t" l="l"/>
              <a:pathLst>
                <a:path h="191084" w="1231162">
                  <a:moveTo>
                    <a:pt x="0" y="0"/>
                  </a:moveTo>
                  <a:lnTo>
                    <a:pt x="1231162" y="0"/>
                  </a:lnTo>
                  <a:lnTo>
                    <a:pt x="1231162" y="191084"/>
                  </a:lnTo>
                  <a:lnTo>
                    <a:pt x="0" y="191084"/>
                  </a:lnTo>
                  <a:close/>
                </a:path>
              </a:pathLst>
            </a:custGeom>
            <a:solidFill>
              <a:srgbClr val="262960">
                <a:alpha val="84706"/>
              </a:srgbClr>
            </a:solidFill>
          </p:spPr>
        </p:sp>
        <p:sp>
          <p:nvSpPr>
            <p:cNvPr name="TextBox 22" id="22"/>
            <p:cNvSpPr txBox="true"/>
            <p:nvPr/>
          </p:nvSpPr>
          <p:spPr>
            <a:xfrm>
              <a:off x="0" y="-28575"/>
              <a:ext cx="1231162" cy="2196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68"/>
                </a:lnSpc>
              </a:pPr>
            </a:p>
          </p:txBody>
        </p:sp>
      </p:grpSp>
      <p:sp>
        <p:nvSpPr>
          <p:cNvPr name="Freeform 23" id="23"/>
          <p:cNvSpPr/>
          <p:nvPr/>
        </p:nvSpPr>
        <p:spPr>
          <a:xfrm flipH="false" flipV="false" rot="0">
            <a:off x="1028700" y="169724"/>
            <a:ext cx="1580253" cy="1580253"/>
          </a:xfrm>
          <a:custGeom>
            <a:avLst/>
            <a:gdLst/>
            <a:ahLst/>
            <a:cxnLst/>
            <a:rect r="r" b="b" t="t" l="l"/>
            <a:pathLst>
              <a:path h="1580253" w="1580253">
                <a:moveTo>
                  <a:pt x="0" y="0"/>
                </a:moveTo>
                <a:lnTo>
                  <a:pt x="1580253" y="0"/>
                </a:lnTo>
                <a:lnTo>
                  <a:pt x="1580253" y="1580253"/>
                </a:lnTo>
                <a:lnTo>
                  <a:pt x="0" y="158025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24" id="24"/>
          <p:cNvSpPr txBox="true"/>
          <p:nvPr/>
        </p:nvSpPr>
        <p:spPr>
          <a:xfrm rot="0">
            <a:off x="9144000" y="809724"/>
            <a:ext cx="7889576" cy="4155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47"/>
              </a:lnSpc>
            </a:pPr>
            <a:r>
              <a:rPr lang="en-US" sz="2599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ripe91.ripe.net  |   #RIPE91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01B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18648" t="-11581" r="-180180" b="-3635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5142373" y="2222908"/>
            <a:ext cx="13145627" cy="5146834"/>
            <a:chOff x="0" y="0"/>
            <a:chExt cx="3462223" cy="1355545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3462223" cy="1355545"/>
            </a:xfrm>
            <a:custGeom>
              <a:avLst/>
              <a:gdLst/>
              <a:ahLst/>
              <a:cxnLst/>
              <a:rect r="r" b="b" t="t" l="l"/>
              <a:pathLst>
                <a:path h="1355545" w="3462223">
                  <a:moveTo>
                    <a:pt x="0" y="0"/>
                  </a:moveTo>
                  <a:lnTo>
                    <a:pt x="3462223" y="0"/>
                  </a:lnTo>
                  <a:lnTo>
                    <a:pt x="3462223" y="1355545"/>
                  </a:lnTo>
                  <a:lnTo>
                    <a:pt x="0" y="1355545"/>
                  </a:lnTo>
                  <a:close/>
                </a:path>
              </a:pathLst>
            </a:custGeom>
            <a:solidFill>
              <a:srgbClr val="201B3A">
                <a:alpha val="80000"/>
              </a:srgbClr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3462223" cy="139364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0" y="-83936"/>
            <a:ext cx="4602932" cy="2306844"/>
            <a:chOff x="0" y="0"/>
            <a:chExt cx="1212295" cy="607564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212295" cy="607564"/>
            </a:xfrm>
            <a:custGeom>
              <a:avLst/>
              <a:gdLst/>
              <a:ahLst/>
              <a:cxnLst/>
              <a:rect r="r" b="b" t="t" l="l"/>
              <a:pathLst>
                <a:path h="607564" w="1212295">
                  <a:moveTo>
                    <a:pt x="0" y="0"/>
                  </a:moveTo>
                  <a:lnTo>
                    <a:pt x="1212295" y="0"/>
                  </a:lnTo>
                  <a:lnTo>
                    <a:pt x="1212295" y="607564"/>
                  </a:lnTo>
                  <a:lnTo>
                    <a:pt x="0" y="607564"/>
                  </a:lnTo>
                  <a:close/>
                </a:path>
              </a:pathLst>
            </a:custGeom>
            <a:solidFill>
              <a:srgbClr val="201B3A">
                <a:alpha val="80000"/>
              </a:srgbClr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1212295" cy="64566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2029516" y="2222908"/>
            <a:ext cx="5146834" cy="5146834"/>
            <a:chOff x="0" y="0"/>
            <a:chExt cx="6862445" cy="6862445"/>
          </a:xfrm>
        </p:grpSpPr>
        <p:grpSp>
          <p:nvGrpSpPr>
            <p:cNvPr name="Group 10" id="10"/>
            <p:cNvGrpSpPr/>
            <p:nvPr/>
          </p:nvGrpSpPr>
          <p:grpSpPr>
            <a:xfrm rot="0">
              <a:off x="0" y="0"/>
              <a:ext cx="6862445" cy="6862445"/>
              <a:chOff x="0" y="0"/>
              <a:chExt cx="812800" cy="812800"/>
            </a:xfrm>
          </p:grpSpPr>
          <p:sp>
            <p:nvSpPr>
              <p:cNvPr name="Freeform 11" id="11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2700">
                <a:solidFill>
                  <a:srgbClr val="000000"/>
                </a:solidFill>
              </a:ln>
            </p:spPr>
          </p:sp>
        </p:grpSp>
        <p:grpSp>
          <p:nvGrpSpPr>
            <p:cNvPr name="Group 12" id="12"/>
            <p:cNvGrpSpPr/>
            <p:nvPr/>
          </p:nvGrpSpPr>
          <p:grpSpPr>
            <a:xfrm rot="0">
              <a:off x="0" y="0"/>
              <a:ext cx="6862445" cy="6862445"/>
              <a:chOff x="0" y="0"/>
              <a:chExt cx="812800" cy="812800"/>
            </a:xfrm>
          </p:grpSpPr>
          <p:sp>
            <p:nvSpPr>
              <p:cNvPr name="Freeform 13" id="13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blipFill>
                <a:blip r:embed="rId3"/>
                <a:stretch>
                  <a:fillRect l="-72494" t="0" r="-25046" b="-31611"/>
                </a:stretch>
              </a:blipFill>
              <a:ln w="95250" cap="sq">
                <a:solidFill>
                  <a:srgbClr val="FFFFFF"/>
                </a:solidFill>
                <a:prstDash val="solid"/>
                <a:miter/>
              </a:ln>
            </p:spPr>
          </p:sp>
        </p:grpSp>
      </p:grpSp>
      <p:sp>
        <p:nvSpPr>
          <p:cNvPr name="TextBox 14" id="14"/>
          <p:cNvSpPr txBox="true"/>
          <p:nvPr/>
        </p:nvSpPr>
        <p:spPr>
          <a:xfrm rot="0">
            <a:off x="7882279" y="3353922"/>
            <a:ext cx="8969769" cy="11004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040"/>
              </a:lnSpc>
            </a:pPr>
            <a:r>
              <a:rPr lang="en-US" sz="6400" b="true">
                <a:solidFill>
                  <a:srgbClr val="4DBCC4"/>
                </a:solidFill>
                <a:latin typeface="Muller Bold"/>
                <a:ea typeface="Muller Bold"/>
                <a:cs typeface="Muller Bold"/>
                <a:sym typeface="Muller Bold"/>
              </a:rPr>
              <a:t>I’m going to RIPE 91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7882279" y="4511527"/>
            <a:ext cx="8969769" cy="10360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271"/>
              </a:lnSpc>
            </a:pPr>
            <a:r>
              <a:rPr lang="en-US" sz="6399" b="true">
                <a:solidFill>
                  <a:srgbClr val="FFFFFF"/>
                </a:solidFill>
                <a:latin typeface="Muller Bold"/>
                <a:ea typeface="Muller Bold"/>
                <a:cs typeface="Muller Bold"/>
                <a:sym typeface="Muller Bold"/>
              </a:rPr>
              <a:t>Name Surname 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7882279" y="5509493"/>
            <a:ext cx="8643416" cy="5863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28"/>
              </a:lnSpc>
            </a:pPr>
            <a:r>
              <a:rPr lang="en-US" sz="3600">
                <a:solidFill>
                  <a:srgbClr val="FFFFFF"/>
                </a:solidFill>
                <a:latin typeface="Muller"/>
                <a:ea typeface="Muller"/>
                <a:cs typeface="Muller"/>
                <a:sym typeface="Muller"/>
              </a:rPr>
              <a:t>Organisation</a:t>
            </a:r>
          </a:p>
        </p:txBody>
      </p:sp>
      <p:sp>
        <p:nvSpPr>
          <p:cNvPr name="Freeform 17" id="17"/>
          <p:cNvSpPr/>
          <p:nvPr/>
        </p:nvSpPr>
        <p:spPr>
          <a:xfrm flipH="false" flipV="false" rot="0">
            <a:off x="721213" y="279359"/>
            <a:ext cx="1580253" cy="1580253"/>
          </a:xfrm>
          <a:custGeom>
            <a:avLst/>
            <a:gdLst/>
            <a:ahLst/>
            <a:cxnLst/>
            <a:rect r="r" b="b" t="t" l="l"/>
            <a:pathLst>
              <a:path h="1580253" w="1580253">
                <a:moveTo>
                  <a:pt x="0" y="0"/>
                </a:moveTo>
                <a:lnTo>
                  <a:pt x="1580253" y="0"/>
                </a:lnTo>
                <a:lnTo>
                  <a:pt x="1580253" y="1580253"/>
                </a:lnTo>
                <a:lnTo>
                  <a:pt x="0" y="158025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DAG2Cjw-JN0</dc:identifier>
  <dcterms:modified xsi:type="dcterms:W3CDTF">2011-08-01T06:04:30Z</dcterms:modified>
  <cp:revision>1</cp:revision>
  <dc:title>RIPE 91 Speaker Kit</dc:title>
</cp:coreProperties>
</file>